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4"/>
  </p:sldMasterIdLst>
  <p:notesMasterIdLst>
    <p:notesMasterId r:id="rId20"/>
  </p:notesMasterIdLst>
  <p:sldIdLst>
    <p:sldId id="288" r:id="rId5"/>
    <p:sldId id="269" r:id="rId6"/>
    <p:sldId id="276" r:id="rId7"/>
    <p:sldId id="277" r:id="rId8"/>
    <p:sldId id="278" r:id="rId9"/>
    <p:sldId id="279" r:id="rId10"/>
    <p:sldId id="280" r:id="rId11"/>
    <p:sldId id="281" r:id="rId12"/>
    <p:sldId id="286" r:id="rId13"/>
    <p:sldId id="289" r:id="rId14"/>
    <p:sldId id="282" r:id="rId15"/>
    <p:sldId id="287" r:id="rId16"/>
    <p:sldId id="273" r:id="rId17"/>
    <p:sldId id="274" r:id="rId18"/>
    <p:sldId id="27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EC0F0D-1F64-50A2-89C5-F1484FA75DE2}" v="370" dt="2024-04-22T21:08:18.519"/>
    <p1510:client id="{AFB5537A-AA77-2DB5-E5A8-CB84AE5D454F}" v="15" dt="2024-04-22T21:11:01.1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za, Ayman Siddiq" userId="S::axr230060@utdallas.edu::4050fb05-3db8-494b-b73a-6f54250712e3" providerId="AD" clId="Web-{A3EC0F0D-1F64-50A2-89C5-F1484FA75DE2}"/>
    <pc:docChg chg="delSld modSld sldOrd">
      <pc:chgData name="Raza, Ayman Siddiq" userId="S::axr230060@utdallas.edu::4050fb05-3db8-494b-b73a-6f54250712e3" providerId="AD" clId="Web-{A3EC0F0D-1F64-50A2-89C5-F1484FA75DE2}" dt="2024-04-22T21:08:18.519" v="205"/>
      <pc:docMkLst>
        <pc:docMk/>
      </pc:docMkLst>
      <pc:sldChg chg="del">
        <pc:chgData name="Raza, Ayman Siddiq" userId="S::axr230060@utdallas.edu::4050fb05-3db8-494b-b73a-6f54250712e3" providerId="AD" clId="Web-{A3EC0F0D-1F64-50A2-89C5-F1484FA75DE2}" dt="2024-04-22T20:42:45.001" v="188"/>
        <pc:sldMkLst>
          <pc:docMk/>
          <pc:sldMk cId="505076368" sldId="264"/>
        </pc:sldMkLst>
      </pc:sldChg>
      <pc:sldChg chg="del">
        <pc:chgData name="Raza, Ayman Siddiq" userId="S::axr230060@utdallas.edu::4050fb05-3db8-494b-b73a-6f54250712e3" providerId="AD" clId="Web-{A3EC0F0D-1F64-50A2-89C5-F1484FA75DE2}" dt="2024-04-22T20:42:52.720" v="189"/>
        <pc:sldMkLst>
          <pc:docMk/>
          <pc:sldMk cId="3749675299" sldId="265"/>
        </pc:sldMkLst>
      </pc:sldChg>
      <pc:sldChg chg="modSp">
        <pc:chgData name="Raza, Ayman Siddiq" userId="S::axr230060@utdallas.edu::4050fb05-3db8-494b-b73a-6f54250712e3" providerId="AD" clId="Web-{A3EC0F0D-1F64-50A2-89C5-F1484FA75DE2}" dt="2024-04-22T20:57:59.099" v="201" actId="20577"/>
        <pc:sldMkLst>
          <pc:docMk/>
          <pc:sldMk cId="1709237459" sldId="273"/>
        </pc:sldMkLst>
        <pc:spChg chg="mod">
          <ac:chgData name="Raza, Ayman Siddiq" userId="S::axr230060@utdallas.edu::4050fb05-3db8-494b-b73a-6f54250712e3" providerId="AD" clId="Web-{A3EC0F0D-1F64-50A2-89C5-F1484FA75DE2}" dt="2024-04-22T20:57:59.099" v="201" actId="20577"/>
          <ac:spMkLst>
            <pc:docMk/>
            <pc:sldMk cId="1709237459" sldId="273"/>
            <ac:spMk id="3" creationId="{CD4DF852-0AA1-EB24-108C-4B426A475959}"/>
          </ac:spMkLst>
        </pc:spChg>
      </pc:sldChg>
      <pc:sldChg chg="modSp">
        <pc:chgData name="Raza, Ayman Siddiq" userId="S::axr230060@utdallas.edu::4050fb05-3db8-494b-b73a-6f54250712e3" providerId="AD" clId="Web-{A3EC0F0D-1F64-50A2-89C5-F1484FA75DE2}" dt="2024-04-22T20:57:03.801" v="198" actId="20577"/>
        <pc:sldMkLst>
          <pc:docMk/>
          <pc:sldMk cId="3491460453" sldId="274"/>
        </pc:sldMkLst>
        <pc:spChg chg="mod">
          <ac:chgData name="Raza, Ayman Siddiq" userId="S::axr230060@utdallas.edu::4050fb05-3db8-494b-b73a-6f54250712e3" providerId="AD" clId="Web-{A3EC0F0D-1F64-50A2-89C5-F1484FA75DE2}" dt="2024-04-22T20:57:03.801" v="198" actId="20577"/>
          <ac:spMkLst>
            <pc:docMk/>
            <pc:sldMk cId="3491460453" sldId="274"/>
            <ac:spMk id="3" creationId="{E1034B7F-9940-9829-014F-C7794B956D90}"/>
          </ac:spMkLst>
        </pc:spChg>
      </pc:sldChg>
      <pc:sldChg chg="ord">
        <pc:chgData name="Raza, Ayman Siddiq" userId="S::axr230060@utdallas.edu::4050fb05-3db8-494b-b73a-6f54250712e3" providerId="AD" clId="Web-{A3EC0F0D-1F64-50A2-89C5-F1484FA75DE2}" dt="2024-04-22T20:43:34.018" v="191"/>
        <pc:sldMkLst>
          <pc:docMk/>
          <pc:sldMk cId="4233467843" sldId="282"/>
        </pc:sldMkLst>
      </pc:sldChg>
      <pc:sldChg chg="modSp ord">
        <pc:chgData name="Raza, Ayman Siddiq" userId="S::axr230060@utdallas.edu::4050fb05-3db8-494b-b73a-6f54250712e3" providerId="AD" clId="Web-{A3EC0F0D-1F64-50A2-89C5-F1484FA75DE2}" dt="2024-04-22T21:08:18.519" v="205"/>
        <pc:sldMkLst>
          <pc:docMk/>
          <pc:sldMk cId="687248649" sldId="286"/>
        </pc:sldMkLst>
        <pc:spChg chg="mod">
          <ac:chgData name="Raza, Ayman Siddiq" userId="S::axr230060@utdallas.edu::4050fb05-3db8-494b-b73a-6f54250712e3" providerId="AD" clId="Web-{A3EC0F0D-1F64-50A2-89C5-F1484FA75DE2}" dt="2024-04-22T20:43:41.690" v="193" actId="20577"/>
          <ac:spMkLst>
            <pc:docMk/>
            <pc:sldMk cId="687248649" sldId="286"/>
            <ac:spMk id="2" creationId="{E7A89D54-A661-EBA4-3E72-C237E02E67F2}"/>
          </ac:spMkLst>
        </pc:spChg>
      </pc:sldChg>
      <pc:sldChg chg="modSp">
        <pc:chgData name="Raza, Ayman Siddiq" userId="S::axr230060@utdallas.edu::4050fb05-3db8-494b-b73a-6f54250712e3" providerId="AD" clId="Web-{A3EC0F0D-1F64-50A2-89C5-F1484FA75DE2}" dt="2024-04-22T20:58:31.303" v="204" actId="20577"/>
        <pc:sldMkLst>
          <pc:docMk/>
          <pc:sldMk cId="1346116191" sldId="287"/>
        </pc:sldMkLst>
        <pc:spChg chg="mod">
          <ac:chgData name="Raza, Ayman Siddiq" userId="S::axr230060@utdallas.edu::4050fb05-3db8-494b-b73a-6f54250712e3" providerId="AD" clId="Web-{A3EC0F0D-1F64-50A2-89C5-F1484FA75DE2}" dt="2024-04-22T20:58:31.303" v="204" actId="20577"/>
          <ac:spMkLst>
            <pc:docMk/>
            <pc:sldMk cId="1346116191" sldId="287"/>
            <ac:spMk id="2" creationId="{20089A8C-05EB-D9A0-758D-692B22DC36CD}"/>
          </ac:spMkLst>
        </pc:spChg>
      </pc:sldChg>
      <pc:sldChg chg="modSp">
        <pc:chgData name="Raza, Ayman Siddiq" userId="S::axr230060@utdallas.edu::4050fb05-3db8-494b-b73a-6f54250712e3" providerId="AD" clId="Web-{A3EC0F0D-1F64-50A2-89C5-F1484FA75DE2}" dt="2024-04-22T20:43:46.268" v="195" actId="20577"/>
        <pc:sldMkLst>
          <pc:docMk/>
          <pc:sldMk cId="45974241" sldId="289"/>
        </pc:sldMkLst>
        <pc:spChg chg="mod">
          <ac:chgData name="Raza, Ayman Siddiq" userId="S::axr230060@utdallas.edu::4050fb05-3db8-494b-b73a-6f54250712e3" providerId="AD" clId="Web-{A3EC0F0D-1F64-50A2-89C5-F1484FA75DE2}" dt="2024-04-22T20:43:46.268" v="195" actId="20577"/>
          <ac:spMkLst>
            <pc:docMk/>
            <pc:sldMk cId="45974241" sldId="289"/>
            <ac:spMk id="2" creationId="{22699551-D95B-9E7D-CB81-CB8EDE1EB503}"/>
          </ac:spMkLst>
        </pc:spChg>
        <pc:spChg chg="mod">
          <ac:chgData name="Raza, Ayman Siddiq" userId="S::axr230060@utdallas.edu::4050fb05-3db8-494b-b73a-6f54250712e3" providerId="AD" clId="Web-{A3EC0F0D-1F64-50A2-89C5-F1484FA75DE2}" dt="2024-04-22T20:42:31.454" v="187" actId="20577"/>
          <ac:spMkLst>
            <pc:docMk/>
            <pc:sldMk cId="45974241" sldId="289"/>
            <ac:spMk id="7" creationId="{6EA3D82E-153F-BFEC-9EEC-8886F206C098}"/>
          </ac:spMkLst>
        </pc:spChg>
      </pc:sldChg>
    </pc:docChg>
  </pc:docChgLst>
  <pc:docChgLst>
    <pc:chgData name="Raza, Ayman Siddiq" userId="S::axr230060@utdallas.edu::4050fb05-3db8-494b-b73a-6f54250712e3" providerId="AD" clId="Web-{AFB5537A-AA77-2DB5-E5A8-CB84AE5D454F}"/>
    <pc:docChg chg="modSld sldOrd">
      <pc:chgData name="Raza, Ayman Siddiq" userId="S::axr230060@utdallas.edu::4050fb05-3db8-494b-b73a-6f54250712e3" providerId="AD" clId="Web-{AFB5537A-AA77-2DB5-E5A8-CB84AE5D454F}" dt="2024-04-22T21:10:57.831" v="10" actId="20577"/>
      <pc:docMkLst>
        <pc:docMk/>
      </pc:docMkLst>
      <pc:sldChg chg="addSp modSp ord">
        <pc:chgData name="Raza, Ayman Siddiq" userId="S::axr230060@utdallas.edu::4050fb05-3db8-494b-b73a-6f54250712e3" providerId="AD" clId="Web-{AFB5537A-AA77-2DB5-E5A8-CB84AE5D454F}" dt="2024-04-22T21:10:57.831" v="10" actId="20577"/>
        <pc:sldMkLst>
          <pc:docMk/>
          <pc:sldMk cId="4233467843" sldId="282"/>
        </pc:sldMkLst>
        <pc:spChg chg="mod">
          <ac:chgData name="Raza, Ayman Siddiq" userId="S::axr230060@utdallas.edu::4050fb05-3db8-494b-b73a-6f54250712e3" providerId="AD" clId="Web-{AFB5537A-AA77-2DB5-E5A8-CB84AE5D454F}" dt="2024-04-22T21:10:57.831" v="10" actId="20577"/>
          <ac:spMkLst>
            <pc:docMk/>
            <pc:sldMk cId="4233467843" sldId="282"/>
            <ac:spMk id="2" creationId="{FCF8F65F-ABAF-7CAD-C4AD-937997A07989}"/>
          </ac:spMkLst>
        </pc:spChg>
        <pc:picChg chg="add mod">
          <ac:chgData name="Raza, Ayman Siddiq" userId="S::axr230060@utdallas.edu::4050fb05-3db8-494b-b73a-6f54250712e3" providerId="AD" clId="Web-{AFB5537A-AA77-2DB5-E5A8-CB84AE5D454F}" dt="2024-04-22T21:09:41.391" v="3" actId="14100"/>
          <ac:picMkLst>
            <pc:docMk/>
            <pc:sldMk cId="4233467843" sldId="282"/>
            <ac:picMk id="3" creationId="{F4003CA2-5FDF-54A8-F0F2-72FC7ECD6234}"/>
          </ac:picMkLst>
        </pc:picChg>
      </pc:sldChg>
      <pc:sldChg chg="modSp">
        <pc:chgData name="Raza, Ayman Siddiq" userId="S::axr230060@utdallas.edu::4050fb05-3db8-494b-b73a-6f54250712e3" providerId="AD" clId="Web-{AFB5537A-AA77-2DB5-E5A8-CB84AE5D454F}" dt="2024-04-22T21:10:48.550" v="6" actId="20577"/>
        <pc:sldMkLst>
          <pc:docMk/>
          <pc:sldMk cId="687248649" sldId="286"/>
        </pc:sldMkLst>
        <pc:spChg chg="mod">
          <ac:chgData name="Raza, Ayman Siddiq" userId="S::axr230060@utdallas.edu::4050fb05-3db8-494b-b73a-6f54250712e3" providerId="AD" clId="Web-{AFB5537A-AA77-2DB5-E5A8-CB84AE5D454F}" dt="2024-04-22T21:10:48.550" v="6" actId="20577"/>
          <ac:spMkLst>
            <pc:docMk/>
            <pc:sldMk cId="687248649" sldId="286"/>
            <ac:spMk id="2" creationId="{E7A89D54-A661-EBA4-3E72-C237E02E67F2}"/>
          </ac:spMkLst>
        </pc:spChg>
      </pc:sldChg>
      <pc:sldChg chg="modSp">
        <pc:chgData name="Raza, Ayman Siddiq" userId="S::axr230060@utdallas.edu::4050fb05-3db8-494b-b73a-6f54250712e3" providerId="AD" clId="Web-{AFB5537A-AA77-2DB5-E5A8-CB84AE5D454F}" dt="2024-04-22T21:10:54.128" v="8" actId="20577"/>
        <pc:sldMkLst>
          <pc:docMk/>
          <pc:sldMk cId="45974241" sldId="289"/>
        </pc:sldMkLst>
        <pc:spChg chg="mod">
          <ac:chgData name="Raza, Ayman Siddiq" userId="S::axr230060@utdallas.edu::4050fb05-3db8-494b-b73a-6f54250712e3" providerId="AD" clId="Web-{AFB5537A-AA77-2DB5-E5A8-CB84AE5D454F}" dt="2024-04-22T21:10:54.128" v="8" actId="20577"/>
          <ac:spMkLst>
            <pc:docMk/>
            <pc:sldMk cId="45974241" sldId="289"/>
            <ac:spMk id="2" creationId="{22699551-D95B-9E7D-CB81-CB8EDE1EB503}"/>
          </ac:spMkLst>
        </pc:spChg>
      </pc:sldChg>
    </pc:docChg>
  </pc:docChgLst>
  <pc:docChgLst>
    <pc:chgData name="Raza, Ayman Siddiq" userId="4050fb05-3db8-494b-b73a-6f54250712e3" providerId="ADAL" clId="{536DD7B3-5F93-47BD-8071-4FE808647051}"/>
    <pc:docChg chg="modSld">
      <pc:chgData name="Raza, Ayman Siddiq" userId="4050fb05-3db8-494b-b73a-6f54250712e3" providerId="ADAL" clId="{536DD7B3-5F93-47BD-8071-4FE808647051}" dt="2024-04-23T00:34:37.142" v="5" actId="1037"/>
      <pc:docMkLst>
        <pc:docMk/>
      </pc:docMkLst>
      <pc:sldChg chg="modSp mod">
        <pc:chgData name="Raza, Ayman Siddiq" userId="4050fb05-3db8-494b-b73a-6f54250712e3" providerId="ADAL" clId="{536DD7B3-5F93-47BD-8071-4FE808647051}" dt="2024-04-23T00:34:37.142" v="5" actId="1037"/>
        <pc:sldMkLst>
          <pc:docMk/>
          <pc:sldMk cId="3360953945" sldId="281"/>
        </pc:sldMkLst>
        <pc:picChg chg="mod">
          <ac:chgData name="Raza, Ayman Siddiq" userId="4050fb05-3db8-494b-b73a-6f54250712e3" providerId="ADAL" clId="{536DD7B3-5F93-47BD-8071-4FE808647051}" dt="2024-04-23T00:34:37.142" v="5" actId="1037"/>
          <ac:picMkLst>
            <pc:docMk/>
            <pc:sldMk cId="3360953945" sldId="281"/>
            <ac:picMk id="8" creationId="{32279EB4-8C39-4580-463B-812B023FDEB2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5A8184-FB6F-4E13-8A74-F77A23C1FC3A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9466238-A77E-441B-AB5B-60FA4B7C427E}">
      <dgm:prSet custT="1"/>
      <dgm:spPr/>
      <dgm:t>
        <a:bodyPr/>
        <a:lstStyle/>
        <a:p>
          <a:r>
            <a:rPr lang="en-US" sz="4000" i="1">
              <a:latin typeface="Calibri" panose="020F0502020204030204" pitchFamily="34" charset="0"/>
              <a:cs typeface="Calibri" panose="020F0502020204030204" pitchFamily="34" charset="0"/>
            </a:rPr>
            <a:t>Overview</a:t>
          </a:r>
        </a:p>
      </dgm:t>
    </dgm:pt>
    <dgm:pt modelId="{14D69DBE-7659-46A0-8D54-5B1EE399BC57}" type="parTrans" cxnId="{6F840F62-DDC6-45D6-BF71-3D63C0461D5F}">
      <dgm:prSet/>
      <dgm:spPr/>
      <dgm:t>
        <a:bodyPr/>
        <a:lstStyle/>
        <a:p>
          <a:endParaRPr lang="en-US"/>
        </a:p>
      </dgm:t>
    </dgm:pt>
    <dgm:pt modelId="{996D5F19-8954-4705-837E-4BB26FBC6603}" type="sibTrans" cxnId="{6F840F62-DDC6-45D6-BF71-3D63C0461D5F}">
      <dgm:prSet/>
      <dgm:spPr/>
      <dgm:t>
        <a:bodyPr/>
        <a:lstStyle/>
        <a:p>
          <a:endParaRPr lang="en-US"/>
        </a:p>
      </dgm:t>
    </dgm:pt>
    <dgm:pt modelId="{FF4C9557-C8EA-4BB1-A82B-E796A1DD7509}">
      <dgm:prSet custT="1"/>
      <dgm:spPr/>
      <dgm:t>
        <a:bodyPr/>
        <a:lstStyle/>
        <a:p>
          <a:r>
            <a:rPr lang="en-US" sz="4000" i="1" baseline="0">
              <a:latin typeface="Calibri" panose="020F0502020204030204" pitchFamily="34" charset="0"/>
              <a:cs typeface="Calibri" panose="020F0502020204030204" pitchFamily="34" charset="0"/>
            </a:rPr>
            <a:t>Objectives</a:t>
          </a:r>
          <a:endParaRPr lang="en-US" sz="4000" i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EDDC28C-E915-44F9-8319-45B3FB3E776B}" type="parTrans" cxnId="{445F5E75-AFFF-4ADE-A609-A7EBE8221540}">
      <dgm:prSet/>
      <dgm:spPr/>
      <dgm:t>
        <a:bodyPr/>
        <a:lstStyle/>
        <a:p>
          <a:endParaRPr lang="en-US"/>
        </a:p>
      </dgm:t>
    </dgm:pt>
    <dgm:pt modelId="{3EF57B2F-9E5C-4546-BDBD-12A07A94AA79}" type="sibTrans" cxnId="{445F5E75-AFFF-4ADE-A609-A7EBE8221540}">
      <dgm:prSet/>
      <dgm:spPr/>
      <dgm:t>
        <a:bodyPr/>
        <a:lstStyle/>
        <a:p>
          <a:endParaRPr lang="en-US"/>
        </a:p>
      </dgm:t>
    </dgm:pt>
    <dgm:pt modelId="{E2BA4447-EAAD-420A-9167-291EEB38707C}">
      <dgm:prSet custT="1"/>
      <dgm:spPr/>
      <dgm:t>
        <a:bodyPr/>
        <a:lstStyle/>
        <a:p>
          <a:r>
            <a:rPr lang="en-US" sz="4000" i="1" baseline="0">
              <a:latin typeface="Calibri" panose="020F0502020204030204" pitchFamily="34" charset="0"/>
              <a:cs typeface="Calibri" panose="020F0502020204030204" pitchFamily="34" charset="0"/>
            </a:rPr>
            <a:t>Project Flow Chart </a:t>
          </a:r>
          <a:endParaRPr lang="en-US" sz="4000" i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2B82065-06B9-491A-927B-61C0949FE049}" type="parTrans" cxnId="{4E6B9982-3743-4FED-BEE5-ED055B2AC97C}">
      <dgm:prSet/>
      <dgm:spPr/>
      <dgm:t>
        <a:bodyPr/>
        <a:lstStyle/>
        <a:p>
          <a:endParaRPr lang="en-US"/>
        </a:p>
      </dgm:t>
    </dgm:pt>
    <dgm:pt modelId="{A81478F2-41FF-406D-BE0B-31AB883C2EC5}" type="sibTrans" cxnId="{4E6B9982-3743-4FED-BEE5-ED055B2AC97C}">
      <dgm:prSet/>
      <dgm:spPr/>
      <dgm:t>
        <a:bodyPr/>
        <a:lstStyle/>
        <a:p>
          <a:endParaRPr lang="en-US"/>
        </a:p>
      </dgm:t>
    </dgm:pt>
    <dgm:pt modelId="{CAE02402-FA0D-4AC0-BD14-F4AA32475F67}">
      <dgm:prSet custT="1"/>
      <dgm:spPr/>
      <dgm:t>
        <a:bodyPr/>
        <a:lstStyle/>
        <a:p>
          <a:r>
            <a:rPr lang="en-US" sz="4000" i="1">
              <a:latin typeface="Calibri" panose="020F0502020204030204" pitchFamily="34" charset="0"/>
              <a:cs typeface="Calibri" panose="020F0502020204030204" pitchFamily="34" charset="0"/>
            </a:rPr>
            <a:t>Relational Database  </a:t>
          </a:r>
        </a:p>
      </dgm:t>
    </dgm:pt>
    <dgm:pt modelId="{DE98E8EF-FC76-4667-AC86-FBCE8ABAC306}" type="parTrans" cxnId="{07B280DD-7CA0-443E-BE42-E8586F218BEB}">
      <dgm:prSet/>
      <dgm:spPr/>
      <dgm:t>
        <a:bodyPr/>
        <a:lstStyle/>
        <a:p>
          <a:endParaRPr lang="en-US"/>
        </a:p>
      </dgm:t>
    </dgm:pt>
    <dgm:pt modelId="{047B7CED-8C42-496E-8C7F-558780D1C15B}" type="sibTrans" cxnId="{07B280DD-7CA0-443E-BE42-E8586F218BEB}">
      <dgm:prSet/>
      <dgm:spPr/>
      <dgm:t>
        <a:bodyPr/>
        <a:lstStyle/>
        <a:p>
          <a:endParaRPr lang="en-US"/>
        </a:p>
      </dgm:t>
    </dgm:pt>
    <dgm:pt modelId="{54A41B17-D32E-47DE-B496-E47E9A64DD8E}">
      <dgm:prSet custT="1"/>
      <dgm:spPr/>
      <dgm:t>
        <a:bodyPr/>
        <a:lstStyle/>
        <a:p>
          <a:r>
            <a:rPr lang="en-US" sz="4000" baseline="0">
              <a:latin typeface="Calibri" panose="020F0502020204030204" pitchFamily="34" charset="0"/>
              <a:cs typeface="Calibri" panose="020F0502020204030204" pitchFamily="34" charset="0"/>
            </a:rPr>
            <a:t>Analysis</a:t>
          </a:r>
          <a:r>
            <a:rPr lang="en-US" sz="3600" baseline="0"/>
            <a:t>  </a:t>
          </a:r>
          <a:endParaRPr lang="en-US" sz="3600"/>
        </a:p>
      </dgm:t>
    </dgm:pt>
    <dgm:pt modelId="{0DCDADF0-E80E-402F-97AE-7A1C557258B5}" type="parTrans" cxnId="{BB6C8855-6A1F-4333-9C7A-893E0176F0EC}">
      <dgm:prSet/>
      <dgm:spPr/>
      <dgm:t>
        <a:bodyPr/>
        <a:lstStyle/>
        <a:p>
          <a:endParaRPr lang="en-US"/>
        </a:p>
      </dgm:t>
    </dgm:pt>
    <dgm:pt modelId="{2D82F234-8CC2-4A13-A8A6-CBCCFCF081FA}" type="sibTrans" cxnId="{BB6C8855-6A1F-4333-9C7A-893E0176F0EC}">
      <dgm:prSet/>
      <dgm:spPr/>
      <dgm:t>
        <a:bodyPr/>
        <a:lstStyle/>
        <a:p>
          <a:endParaRPr lang="en-US"/>
        </a:p>
      </dgm:t>
    </dgm:pt>
    <dgm:pt modelId="{98421D95-BEDB-41DD-B832-2595019BBEE9}">
      <dgm:prSet custT="1"/>
      <dgm:spPr/>
      <dgm:t>
        <a:bodyPr/>
        <a:lstStyle/>
        <a:p>
          <a:r>
            <a:rPr lang="en-US" sz="4000">
              <a:latin typeface="Calibri" panose="020F0502020204030204" pitchFamily="34" charset="0"/>
              <a:cs typeface="Calibri" panose="020F0502020204030204" pitchFamily="34" charset="0"/>
            </a:rPr>
            <a:t>Regression with R</a:t>
          </a:r>
        </a:p>
      </dgm:t>
    </dgm:pt>
    <dgm:pt modelId="{108F15D8-8045-4086-9E0F-FFFB69C9D05A}" type="parTrans" cxnId="{0D70142C-98CF-4956-81BF-1C24ACCEFEF7}">
      <dgm:prSet/>
      <dgm:spPr/>
      <dgm:t>
        <a:bodyPr/>
        <a:lstStyle/>
        <a:p>
          <a:endParaRPr lang="en-US"/>
        </a:p>
      </dgm:t>
    </dgm:pt>
    <dgm:pt modelId="{618FD8BB-0AFB-449B-AE98-F7AC28AEDD35}" type="sibTrans" cxnId="{0D70142C-98CF-4956-81BF-1C24ACCEFEF7}">
      <dgm:prSet/>
      <dgm:spPr/>
      <dgm:t>
        <a:bodyPr/>
        <a:lstStyle/>
        <a:p>
          <a:endParaRPr lang="en-US"/>
        </a:p>
      </dgm:t>
    </dgm:pt>
    <dgm:pt modelId="{7F228569-8BFF-454F-A4B9-609B322D1CC4}">
      <dgm:prSet custT="1"/>
      <dgm:spPr/>
      <dgm:t>
        <a:bodyPr/>
        <a:lstStyle/>
        <a:p>
          <a:r>
            <a:rPr lang="en-US" sz="4000" baseline="0">
              <a:latin typeface="Calibri" panose="020F0502020204030204" pitchFamily="34" charset="0"/>
              <a:cs typeface="Calibri" panose="020F0502020204030204" pitchFamily="34" charset="0"/>
            </a:rPr>
            <a:t>Challenges and Conclusions </a:t>
          </a:r>
          <a:endParaRPr lang="en-US" sz="4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32F131F-E69C-4AAB-9480-9C9CB85E4AB9}" type="parTrans" cxnId="{6080A341-E2CD-4167-8E08-1684E99ED010}">
      <dgm:prSet/>
      <dgm:spPr/>
      <dgm:t>
        <a:bodyPr/>
        <a:lstStyle/>
        <a:p>
          <a:endParaRPr lang="en-US"/>
        </a:p>
      </dgm:t>
    </dgm:pt>
    <dgm:pt modelId="{2072916B-DC23-4FE9-A299-4F4F7C1427B2}" type="sibTrans" cxnId="{6080A341-E2CD-4167-8E08-1684E99ED010}">
      <dgm:prSet/>
      <dgm:spPr/>
      <dgm:t>
        <a:bodyPr/>
        <a:lstStyle/>
        <a:p>
          <a:endParaRPr lang="en-US"/>
        </a:p>
      </dgm:t>
    </dgm:pt>
    <dgm:pt modelId="{224E90F0-D046-6541-B14B-FF476B4892DF}" type="pres">
      <dgm:prSet presAssocID="{0B5A8184-FB6F-4E13-8A74-F77A23C1FC3A}" presName="vert0" presStyleCnt="0">
        <dgm:presLayoutVars>
          <dgm:dir/>
          <dgm:animOne val="branch"/>
          <dgm:animLvl val="lvl"/>
        </dgm:presLayoutVars>
      </dgm:prSet>
      <dgm:spPr/>
    </dgm:pt>
    <dgm:pt modelId="{BC58156E-EF81-6E40-8470-0A38BAF2D71B}" type="pres">
      <dgm:prSet presAssocID="{D9466238-A77E-441B-AB5B-60FA4B7C427E}" presName="thickLine" presStyleLbl="alignNode1" presStyleIdx="0" presStyleCnt="7"/>
      <dgm:spPr/>
    </dgm:pt>
    <dgm:pt modelId="{91ADEEBE-EB5D-B341-84F7-563117D778F5}" type="pres">
      <dgm:prSet presAssocID="{D9466238-A77E-441B-AB5B-60FA4B7C427E}" presName="horz1" presStyleCnt="0"/>
      <dgm:spPr/>
    </dgm:pt>
    <dgm:pt modelId="{07984542-839B-BF48-85D9-19E78F09F6B5}" type="pres">
      <dgm:prSet presAssocID="{D9466238-A77E-441B-AB5B-60FA4B7C427E}" presName="tx1" presStyleLbl="revTx" presStyleIdx="0" presStyleCnt="7"/>
      <dgm:spPr/>
    </dgm:pt>
    <dgm:pt modelId="{A84C669F-E331-EF4B-B38B-8048FD59C9FE}" type="pres">
      <dgm:prSet presAssocID="{D9466238-A77E-441B-AB5B-60FA4B7C427E}" presName="vert1" presStyleCnt="0"/>
      <dgm:spPr/>
    </dgm:pt>
    <dgm:pt modelId="{7B69C396-E647-5E4C-A6D1-E85343A42B7D}" type="pres">
      <dgm:prSet presAssocID="{FF4C9557-C8EA-4BB1-A82B-E796A1DD7509}" presName="thickLine" presStyleLbl="alignNode1" presStyleIdx="1" presStyleCnt="7"/>
      <dgm:spPr/>
    </dgm:pt>
    <dgm:pt modelId="{F4617798-F3A6-1A41-B5F4-58D1301FA249}" type="pres">
      <dgm:prSet presAssocID="{FF4C9557-C8EA-4BB1-A82B-E796A1DD7509}" presName="horz1" presStyleCnt="0"/>
      <dgm:spPr/>
    </dgm:pt>
    <dgm:pt modelId="{325C0B87-2E02-AD4E-AECE-1778E08E7E2F}" type="pres">
      <dgm:prSet presAssocID="{FF4C9557-C8EA-4BB1-A82B-E796A1DD7509}" presName="tx1" presStyleLbl="revTx" presStyleIdx="1" presStyleCnt="7"/>
      <dgm:spPr/>
    </dgm:pt>
    <dgm:pt modelId="{FD855307-AD80-D04A-B340-EB69DBD8AF01}" type="pres">
      <dgm:prSet presAssocID="{FF4C9557-C8EA-4BB1-A82B-E796A1DD7509}" presName="vert1" presStyleCnt="0"/>
      <dgm:spPr/>
    </dgm:pt>
    <dgm:pt modelId="{AA7E1E39-52E1-7F4C-8216-BDBA8E82E051}" type="pres">
      <dgm:prSet presAssocID="{E2BA4447-EAAD-420A-9167-291EEB38707C}" presName="thickLine" presStyleLbl="alignNode1" presStyleIdx="2" presStyleCnt="7"/>
      <dgm:spPr/>
    </dgm:pt>
    <dgm:pt modelId="{C5349031-9BB7-2A4F-8FA7-019592C0D0D1}" type="pres">
      <dgm:prSet presAssocID="{E2BA4447-EAAD-420A-9167-291EEB38707C}" presName="horz1" presStyleCnt="0"/>
      <dgm:spPr/>
    </dgm:pt>
    <dgm:pt modelId="{CC95D4E9-BB48-E449-9040-813C623B72B9}" type="pres">
      <dgm:prSet presAssocID="{E2BA4447-EAAD-420A-9167-291EEB38707C}" presName="tx1" presStyleLbl="revTx" presStyleIdx="2" presStyleCnt="7"/>
      <dgm:spPr/>
    </dgm:pt>
    <dgm:pt modelId="{C66A06F7-3780-0544-99CD-FE3250541949}" type="pres">
      <dgm:prSet presAssocID="{E2BA4447-EAAD-420A-9167-291EEB38707C}" presName="vert1" presStyleCnt="0"/>
      <dgm:spPr/>
    </dgm:pt>
    <dgm:pt modelId="{F2F7588A-9B4F-C44A-9761-3FA95E81FAC1}" type="pres">
      <dgm:prSet presAssocID="{CAE02402-FA0D-4AC0-BD14-F4AA32475F67}" presName="thickLine" presStyleLbl="alignNode1" presStyleIdx="3" presStyleCnt="7"/>
      <dgm:spPr/>
    </dgm:pt>
    <dgm:pt modelId="{9BF38892-7F38-3B40-8402-C8A03AAA4541}" type="pres">
      <dgm:prSet presAssocID="{CAE02402-FA0D-4AC0-BD14-F4AA32475F67}" presName="horz1" presStyleCnt="0"/>
      <dgm:spPr/>
    </dgm:pt>
    <dgm:pt modelId="{95C61BF5-8174-584E-A92E-8BA92AFB5F17}" type="pres">
      <dgm:prSet presAssocID="{CAE02402-FA0D-4AC0-BD14-F4AA32475F67}" presName="tx1" presStyleLbl="revTx" presStyleIdx="3" presStyleCnt="7"/>
      <dgm:spPr/>
    </dgm:pt>
    <dgm:pt modelId="{642E1A90-EE77-BC4A-B5EC-73E4E4478C52}" type="pres">
      <dgm:prSet presAssocID="{CAE02402-FA0D-4AC0-BD14-F4AA32475F67}" presName="vert1" presStyleCnt="0"/>
      <dgm:spPr/>
    </dgm:pt>
    <dgm:pt modelId="{9E8F178B-13A5-E346-9D19-AFC5220A3039}" type="pres">
      <dgm:prSet presAssocID="{54A41B17-D32E-47DE-B496-E47E9A64DD8E}" presName="thickLine" presStyleLbl="alignNode1" presStyleIdx="4" presStyleCnt="7"/>
      <dgm:spPr/>
    </dgm:pt>
    <dgm:pt modelId="{49D23242-E1EB-7447-8C12-E10D1C8D7865}" type="pres">
      <dgm:prSet presAssocID="{54A41B17-D32E-47DE-B496-E47E9A64DD8E}" presName="horz1" presStyleCnt="0"/>
      <dgm:spPr/>
    </dgm:pt>
    <dgm:pt modelId="{9C7296B5-5847-724B-90BD-F67577D9B1BD}" type="pres">
      <dgm:prSet presAssocID="{54A41B17-D32E-47DE-B496-E47E9A64DD8E}" presName="tx1" presStyleLbl="revTx" presStyleIdx="4" presStyleCnt="7"/>
      <dgm:spPr/>
    </dgm:pt>
    <dgm:pt modelId="{1212BE50-768B-064D-A047-1245CC354E35}" type="pres">
      <dgm:prSet presAssocID="{54A41B17-D32E-47DE-B496-E47E9A64DD8E}" presName="vert1" presStyleCnt="0"/>
      <dgm:spPr/>
    </dgm:pt>
    <dgm:pt modelId="{BEA81599-88BC-094C-9740-A4D266BAC9AC}" type="pres">
      <dgm:prSet presAssocID="{98421D95-BEDB-41DD-B832-2595019BBEE9}" presName="thickLine" presStyleLbl="alignNode1" presStyleIdx="5" presStyleCnt="7"/>
      <dgm:spPr/>
    </dgm:pt>
    <dgm:pt modelId="{3642B5F4-4BA3-2043-86E7-117A9BD55C5D}" type="pres">
      <dgm:prSet presAssocID="{98421D95-BEDB-41DD-B832-2595019BBEE9}" presName="horz1" presStyleCnt="0"/>
      <dgm:spPr/>
    </dgm:pt>
    <dgm:pt modelId="{A338A88A-F28A-9D4C-83BE-AFED3BC39CD6}" type="pres">
      <dgm:prSet presAssocID="{98421D95-BEDB-41DD-B832-2595019BBEE9}" presName="tx1" presStyleLbl="revTx" presStyleIdx="5" presStyleCnt="7"/>
      <dgm:spPr/>
    </dgm:pt>
    <dgm:pt modelId="{04D8E25E-81CF-3348-9421-02C0C96E5667}" type="pres">
      <dgm:prSet presAssocID="{98421D95-BEDB-41DD-B832-2595019BBEE9}" presName="vert1" presStyleCnt="0"/>
      <dgm:spPr/>
    </dgm:pt>
    <dgm:pt modelId="{554486AF-9FE2-6040-B569-1B68B700A541}" type="pres">
      <dgm:prSet presAssocID="{7F228569-8BFF-454F-A4B9-609B322D1CC4}" presName="thickLine" presStyleLbl="alignNode1" presStyleIdx="6" presStyleCnt="7"/>
      <dgm:spPr/>
    </dgm:pt>
    <dgm:pt modelId="{DE1F8C37-34CC-0A41-A2E6-7FEDD17AC556}" type="pres">
      <dgm:prSet presAssocID="{7F228569-8BFF-454F-A4B9-609B322D1CC4}" presName="horz1" presStyleCnt="0"/>
      <dgm:spPr/>
    </dgm:pt>
    <dgm:pt modelId="{A582C422-28B6-DF42-AFE8-99017C9E8E0C}" type="pres">
      <dgm:prSet presAssocID="{7F228569-8BFF-454F-A4B9-609B322D1CC4}" presName="tx1" presStyleLbl="revTx" presStyleIdx="6" presStyleCnt="7"/>
      <dgm:spPr/>
    </dgm:pt>
    <dgm:pt modelId="{B7145856-2E39-A64F-9686-00E7AD472EF2}" type="pres">
      <dgm:prSet presAssocID="{7F228569-8BFF-454F-A4B9-609B322D1CC4}" presName="vert1" presStyleCnt="0"/>
      <dgm:spPr/>
    </dgm:pt>
  </dgm:ptLst>
  <dgm:cxnLst>
    <dgm:cxn modelId="{3225660E-BB24-C848-947E-2E5F453E845D}" type="presOf" srcId="{54A41B17-D32E-47DE-B496-E47E9A64DD8E}" destId="{9C7296B5-5847-724B-90BD-F67577D9B1BD}" srcOrd="0" destOrd="0" presId="urn:microsoft.com/office/officeart/2008/layout/LinedList"/>
    <dgm:cxn modelId="{0D70142C-98CF-4956-81BF-1C24ACCEFEF7}" srcId="{0B5A8184-FB6F-4E13-8A74-F77A23C1FC3A}" destId="{98421D95-BEDB-41DD-B832-2595019BBEE9}" srcOrd="5" destOrd="0" parTransId="{108F15D8-8045-4086-9E0F-FFFB69C9D05A}" sibTransId="{618FD8BB-0AFB-449B-AE98-F7AC28AEDD35}"/>
    <dgm:cxn modelId="{6080A341-E2CD-4167-8E08-1684E99ED010}" srcId="{0B5A8184-FB6F-4E13-8A74-F77A23C1FC3A}" destId="{7F228569-8BFF-454F-A4B9-609B322D1CC4}" srcOrd="6" destOrd="0" parTransId="{D32F131F-E69C-4AAB-9480-9C9CB85E4AB9}" sibTransId="{2072916B-DC23-4FE9-A299-4F4F7C1427B2}"/>
    <dgm:cxn modelId="{6F840F62-DDC6-45D6-BF71-3D63C0461D5F}" srcId="{0B5A8184-FB6F-4E13-8A74-F77A23C1FC3A}" destId="{D9466238-A77E-441B-AB5B-60FA4B7C427E}" srcOrd="0" destOrd="0" parTransId="{14D69DBE-7659-46A0-8D54-5B1EE399BC57}" sibTransId="{996D5F19-8954-4705-837E-4BB26FBC6603}"/>
    <dgm:cxn modelId="{18C26E71-E7A6-6246-9F61-836D3AE48413}" type="presOf" srcId="{7F228569-8BFF-454F-A4B9-609B322D1CC4}" destId="{A582C422-28B6-DF42-AFE8-99017C9E8E0C}" srcOrd="0" destOrd="0" presId="urn:microsoft.com/office/officeart/2008/layout/LinedList"/>
    <dgm:cxn modelId="{B0B90554-BFAB-EB4D-85AD-C53FBBF90110}" type="presOf" srcId="{E2BA4447-EAAD-420A-9167-291EEB38707C}" destId="{CC95D4E9-BB48-E449-9040-813C623B72B9}" srcOrd="0" destOrd="0" presId="urn:microsoft.com/office/officeart/2008/layout/LinedList"/>
    <dgm:cxn modelId="{445F5E75-AFFF-4ADE-A609-A7EBE8221540}" srcId="{0B5A8184-FB6F-4E13-8A74-F77A23C1FC3A}" destId="{FF4C9557-C8EA-4BB1-A82B-E796A1DD7509}" srcOrd="1" destOrd="0" parTransId="{CEDDC28C-E915-44F9-8319-45B3FB3E776B}" sibTransId="{3EF57B2F-9E5C-4546-BDBD-12A07A94AA79}"/>
    <dgm:cxn modelId="{BB6C8855-6A1F-4333-9C7A-893E0176F0EC}" srcId="{0B5A8184-FB6F-4E13-8A74-F77A23C1FC3A}" destId="{54A41B17-D32E-47DE-B496-E47E9A64DD8E}" srcOrd="4" destOrd="0" parTransId="{0DCDADF0-E80E-402F-97AE-7A1C557258B5}" sibTransId="{2D82F234-8CC2-4A13-A8A6-CBCCFCF081FA}"/>
    <dgm:cxn modelId="{4E6B9982-3743-4FED-BEE5-ED055B2AC97C}" srcId="{0B5A8184-FB6F-4E13-8A74-F77A23C1FC3A}" destId="{E2BA4447-EAAD-420A-9167-291EEB38707C}" srcOrd="2" destOrd="0" parTransId="{F2B82065-06B9-491A-927B-61C0949FE049}" sibTransId="{A81478F2-41FF-406D-BE0B-31AB883C2EC5}"/>
    <dgm:cxn modelId="{C82A3584-C193-5A42-8F68-43378E4AB3EC}" type="presOf" srcId="{98421D95-BEDB-41DD-B832-2595019BBEE9}" destId="{A338A88A-F28A-9D4C-83BE-AFED3BC39CD6}" srcOrd="0" destOrd="0" presId="urn:microsoft.com/office/officeart/2008/layout/LinedList"/>
    <dgm:cxn modelId="{D0E92FC7-4B88-0548-85CA-DE80B226BAA6}" type="presOf" srcId="{0B5A8184-FB6F-4E13-8A74-F77A23C1FC3A}" destId="{224E90F0-D046-6541-B14B-FF476B4892DF}" srcOrd="0" destOrd="0" presId="urn:microsoft.com/office/officeart/2008/layout/LinedList"/>
    <dgm:cxn modelId="{302522DC-027C-6342-8909-BDFE8F7EFB3B}" type="presOf" srcId="{D9466238-A77E-441B-AB5B-60FA4B7C427E}" destId="{07984542-839B-BF48-85D9-19E78F09F6B5}" srcOrd="0" destOrd="0" presId="urn:microsoft.com/office/officeart/2008/layout/LinedList"/>
    <dgm:cxn modelId="{07B280DD-7CA0-443E-BE42-E8586F218BEB}" srcId="{0B5A8184-FB6F-4E13-8A74-F77A23C1FC3A}" destId="{CAE02402-FA0D-4AC0-BD14-F4AA32475F67}" srcOrd="3" destOrd="0" parTransId="{DE98E8EF-FC76-4667-AC86-FBCE8ABAC306}" sibTransId="{047B7CED-8C42-496E-8C7F-558780D1C15B}"/>
    <dgm:cxn modelId="{04112EE6-D0DB-2743-A425-B632475907A9}" type="presOf" srcId="{CAE02402-FA0D-4AC0-BD14-F4AA32475F67}" destId="{95C61BF5-8174-584E-A92E-8BA92AFB5F17}" srcOrd="0" destOrd="0" presId="urn:microsoft.com/office/officeart/2008/layout/LinedList"/>
    <dgm:cxn modelId="{636931FD-2DEB-8142-9836-2FCEEDBAD83A}" type="presOf" srcId="{FF4C9557-C8EA-4BB1-A82B-E796A1DD7509}" destId="{325C0B87-2E02-AD4E-AECE-1778E08E7E2F}" srcOrd="0" destOrd="0" presId="urn:microsoft.com/office/officeart/2008/layout/LinedList"/>
    <dgm:cxn modelId="{B5AA64E2-9806-8B48-8EC1-C481449FBDC0}" type="presParOf" srcId="{224E90F0-D046-6541-B14B-FF476B4892DF}" destId="{BC58156E-EF81-6E40-8470-0A38BAF2D71B}" srcOrd="0" destOrd="0" presId="urn:microsoft.com/office/officeart/2008/layout/LinedList"/>
    <dgm:cxn modelId="{CC9F9D4B-9808-1143-801A-745A6460908A}" type="presParOf" srcId="{224E90F0-D046-6541-B14B-FF476B4892DF}" destId="{91ADEEBE-EB5D-B341-84F7-563117D778F5}" srcOrd="1" destOrd="0" presId="urn:microsoft.com/office/officeart/2008/layout/LinedList"/>
    <dgm:cxn modelId="{C3CAE62F-4199-A442-9299-F546427F0F3C}" type="presParOf" srcId="{91ADEEBE-EB5D-B341-84F7-563117D778F5}" destId="{07984542-839B-BF48-85D9-19E78F09F6B5}" srcOrd="0" destOrd="0" presId="urn:microsoft.com/office/officeart/2008/layout/LinedList"/>
    <dgm:cxn modelId="{0E23CB8E-8B0C-9E49-AC20-BE4B138FCC64}" type="presParOf" srcId="{91ADEEBE-EB5D-B341-84F7-563117D778F5}" destId="{A84C669F-E331-EF4B-B38B-8048FD59C9FE}" srcOrd="1" destOrd="0" presId="urn:microsoft.com/office/officeart/2008/layout/LinedList"/>
    <dgm:cxn modelId="{9C06BB5D-192D-E74C-9515-25174C92292C}" type="presParOf" srcId="{224E90F0-D046-6541-B14B-FF476B4892DF}" destId="{7B69C396-E647-5E4C-A6D1-E85343A42B7D}" srcOrd="2" destOrd="0" presId="urn:microsoft.com/office/officeart/2008/layout/LinedList"/>
    <dgm:cxn modelId="{5E53A437-D4BE-7C42-811A-2A8D01D863FC}" type="presParOf" srcId="{224E90F0-D046-6541-B14B-FF476B4892DF}" destId="{F4617798-F3A6-1A41-B5F4-58D1301FA249}" srcOrd="3" destOrd="0" presId="urn:microsoft.com/office/officeart/2008/layout/LinedList"/>
    <dgm:cxn modelId="{9671696B-FC1E-4244-8BA8-B940F4281984}" type="presParOf" srcId="{F4617798-F3A6-1A41-B5F4-58D1301FA249}" destId="{325C0B87-2E02-AD4E-AECE-1778E08E7E2F}" srcOrd="0" destOrd="0" presId="urn:microsoft.com/office/officeart/2008/layout/LinedList"/>
    <dgm:cxn modelId="{C8908F21-97F5-8543-A16C-BC0D0E641925}" type="presParOf" srcId="{F4617798-F3A6-1A41-B5F4-58D1301FA249}" destId="{FD855307-AD80-D04A-B340-EB69DBD8AF01}" srcOrd="1" destOrd="0" presId="urn:microsoft.com/office/officeart/2008/layout/LinedList"/>
    <dgm:cxn modelId="{8A140B8A-9DB3-604A-B084-1CD747864218}" type="presParOf" srcId="{224E90F0-D046-6541-B14B-FF476B4892DF}" destId="{AA7E1E39-52E1-7F4C-8216-BDBA8E82E051}" srcOrd="4" destOrd="0" presId="urn:microsoft.com/office/officeart/2008/layout/LinedList"/>
    <dgm:cxn modelId="{8933B66B-A501-C540-81C6-E4CEC35B8404}" type="presParOf" srcId="{224E90F0-D046-6541-B14B-FF476B4892DF}" destId="{C5349031-9BB7-2A4F-8FA7-019592C0D0D1}" srcOrd="5" destOrd="0" presId="urn:microsoft.com/office/officeart/2008/layout/LinedList"/>
    <dgm:cxn modelId="{DAD9CE74-7498-A240-BABA-1F44AEA647E8}" type="presParOf" srcId="{C5349031-9BB7-2A4F-8FA7-019592C0D0D1}" destId="{CC95D4E9-BB48-E449-9040-813C623B72B9}" srcOrd="0" destOrd="0" presId="urn:microsoft.com/office/officeart/2008/layout/LinedList"/>
    <dgm:cxn modelId="{63DCB07C-420E-4446-9076-D87ECACBD3E7}" type="presParOf" srcId="{C5349031-9BB7-2A4F-8FA7-019592C0D0D1}" destId="{C66A06F7-3780-0544-99CD-FE3250541949}" srcOrd="1" destOrd="0" presId="urn:microsoft.com/office/officeart/2008/layout/LinedList"/>
    <dgm:cxn modelId="{60CD3FFA-4DC0-834A-8B76-0EE862F4FCCD}" type="presParOf" srcId="{224E90F0-D046-6541-B14B-FF476B4892DF}" destId="{F2F7588A-9B4F-C44A-9761-3FA95E81FAC1}" srcOrd="6" destOrd="0" presId="urn:microsoft.com/office/officeart/2008/layout/LinedList"/>
    <dgm:cxn modelId="{648236E5-4CBF-E047-AA7E-AD5DE5B90680}" type="presParOf" srcId="{224E90F0-D046-6541-B14B-FF476B4892DF}" destId="{9BF38892-7F38-3B40-8402-C8A03AAA4541}" srcOrd="7" destOrd="0" presId="urn:microsoft.com/office/officeart/2008/layout/LinedList"/>
    <dgm:cxn modelId="{FF43F4E6-011D-BF45-9FB9-0741A5E13B0B}" type="presParOf" srcId="{9BF38892-7F38-3B40-8402-C8A03AAA4541}" destId="{95C61BF5-8174-584E-A92E-8BA92AFB5F17}" srcOrd="0" destOrd="0" presId="urn:microsoft.com/office/officeart/2008/layout/LinedList"/>
    <dgm:cxn modelId="{A22F5C71-DD65-BB48-B356-1CB7C34665D0}" type="presParOf" srcId="{9BF38892-7F38-3B40-8402-C8A03AAA4541}" destId="{642E1A90-EE77-BC4A-B5EC-73E4E4478C52}" srcOrd="1" destOrd="0" presId="urn:microsoft.com/office/officeart/2008/layout/LinedList"/>
    <dgm:cxn modelId="{2C6DA5B2-B762-9F45-B995-F1C9823E0A09}" type="presParOf" srcId="{224E90F0-D046-6541-B14B-FF476B4892DF}" destId="{9E8F178B-13A5-E346-9D19-AFC5220A3039}" srcOrd="8" destOrd="0" presId="urn:microsoft.com/office/officeart/2008/layout/LinedList"/>
    <dgm:cxn modelId="{528C3672-7E0D-5B44-B6CA-8A5C5340C422}" type="presParOf" srcId="{224E90F0-D046-6541-B14B-FF476B4892DF}" destId="{49D23242-E1EB-7447-8C12-E10D1C8D7865}" srcOrd="9" destOrd="0" presId="urn:microsoft.com/office/officeart/2008/layout/LinedList"/>
    <dgm:cxn modelId="{378E0243-6DEF-A448-86EC-CB6768498A62}" type="presParOf" srcId="{49D23242-E1EB-7447-8C12-E10D1C8D7865}" destId="{9C7296B5-5847-724B-90BD-F67577D9B1BD}" srcOrd="0" destOrd="0" presId="urn:microsoft.com/office/officeart/2008/layout/LinedList"/>
    <dgm:cxn modelId="{4E58CECF-F967-3B4A-A518-1E43B98C8CA2}" type="presParOf" srcId="{49D23242-E1EB-7447-8C12-E10D1C8D7865}" destId="{1212BE50-768B-064D-A047-1245CC354E35}" srcOrd="1" destOrd="0" presId="urn:microsoft.com/office/officeart/2008/layout/LinedList"/>
    <dgm:cxn modelId="{1268A899-3A1C-3842-A4BD-3580D0075C13}" type="presParOf" srcId="{224E90F0-D046-6541-B14B-FF476B4892DF}" destId="{BEA81599-88BC-094C-9740-A4D266BAC9AC}" srcOrd="10" destOrd="0" presId="urn:microsoft.com/office/officeart/2008/layout/LinedList"/>
    <dgm:cxn modelId="{CED75EC2-254C-7949-A327-A76F332769E1}" type="presParOf" srcId="{224E90F0-D046-6541-B14B-FF476B4892DF}" destId="{3642B5F4-4BA3-2043-86E7-117A9BD55C5D}" srcOrd="11" destOrd="0" presId="urn:microsoft.com/office/officeart/2008/layout/LinedList"/>
    <dgm:cxn modelId="{9936D8CD-C5F5-E14C-8950-147E2214C07F}" type="presParOf" srcId="{3642B5F4-4BA3-2043-86E7-117A9BD55C5D}" destId="{A338A88A-F28A-9D4C-83BE-AFED3BC39CD6}" srcOrd="0" destOrd="0" presId="urn:microsoft.com/office/officeart/2008/layout/LinedList"/>
    <dgm:cxn modelId="{1EC61E19-A5BC-C146-BB2A-589A8D0B29A6}" type="presParOf" srcId="{3642B5F4-4BA3-2043-86E7-117A9BD55C5D}" destId="{04D8E25E-81CF-3348-9421-02C0C96E5667}" srcOrd="1" destOrd="0" presId="urn:microsoft.com/office/officeart/2008/layout/LinedList"/>
    <dgm:cxn modelId="{1072A3F1-52AD-E84D-98F2-760EA1463FB9}" type="presParOf" srcId="{224E90F0-D046-6541-B14B-FF476B4892DF}" destId="{554486AF-9FE2-6040-B569-1B68B700A541}" srcOrd="12" destOrd="0" presId="urn:microsoft.com/office/officeart/2008/layout/LinedList"/>
    <dgm:cxn modelId="{D518F361-4F49-294D-8E1D-A6997926B95E}" type="presParOf" srcId="{224E90F0-D046-6541-B14B-FF476B4892DF}" destId="{DE1F8C37-34CC-0A41-A2E6-7FEDD17AC556}" srcOrd="13" destOrd="0" presId="urn:microsoft.com/office/officeart/2008/layout/LinedList"/>
    <dgm:cxn modelId="{77C5CB04-ECA5-AA42-AA4E-4711C2C03C5C}" type="presParOf" srcId="{DE1F8C37-34CC-0A41-A2E6-7FEDD17AC556}" destId="{A582C422-28B6-DF42-AFE8-99017C9E8E0C}" srcOrd="0" destOrd="0" presId="urn:microsoft.com/office/officeart/2008/layout/LinedList"/>
    <dgm:cxn modelId="{AB9327D3-F4B4-7942-9DC8-B3E1F0FDD28B}" type="presParOf" srcId="{DE1F8C37-34CC-0A41-A2E6-7FEDD17AC556}" destId="{B7145856-2E39-A64F-9686-00E7AD472EF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2E97EC-481B-423F-B39A-C9F310F2C8DF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67CF765-79EF-4C2F-8985-07F4789E2BBE}">
      <dgm:prSet/>
      <dgm:spPr/>
      <dgm:t>
        <a:bodyPr/>
        <a:lstStyle/>
        <a:p>
          <a:r>
            <a:rPr lang="en-IN" b="0" i="1">
              <a:latin typeface="Calibri" panose="020F0502020204030204" pitchFamily="34" charset="0"/>
              <a:cs typeface="Calibri" panose="020F0502020204030204" pitchFamily="34" charset="0"/>
            </a:rPr>
            <a:t>- Identify the most hazardous commercial truck drivers</a:t>
          </a:r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0482DBD-7EE9-42BF-9947-FF8753DFBA35}" type="parTrans" cxnId="{985A0D3D-0908-47F9-9BD1-DF9D7FDD8583}">
      <dgm:prSet/>
      <dgm:spPr/>
      <dgm:t>
        <a:bodyPr/>
        <a:lstStyle/>
        <a:p>
          <a:endParaRPr lang="en-US"/>
        </a:p>
      </dgm:t>
    </dgm:pt>
    <dgm:pt modelId="{09FF5BC8-B81F-47D3-BDF2-D832C8D5F16B}" type="sibTrans" cxnId="{985A0D3D-0908-47F9-9BD1-DF9D7FDD8583}">
      <dgm:prSet/>
      <dgm:spPr/>
      <dgm:t>
        <a:bodyPr/>
        <a:lstStyle/>
        <a:p>
          <a:endParaRPr lang="en-US"/>
        </a:p>
      </dgm:t>
    </dgm:pt>
    <dgm:pt modelId="{5E5EE932-CAC1-49A7-B872-28E155498228}">
      <dgm:prSet/>
      <dgm:spPr/>
      <dgm:t>
        <a:bodyPr/>
        <a:lstStyle/>
        <a:p>
          <a:r>
            <a:rPr lang="en-US" i="1"/>
            <a:t>- </a:t>
          </a:r>
          <a:r>
            <a:rPr lang="en-US" i="1">
              <a:latin typeface="Calibri" panose="020F0502020204030204" pitchFamily="34" charset="0"/>
              <a:cs typeface="Calibri" panose="020F0502020204030204" pitchFamily="34" charset="0"/>
            </a:rPr>
            <a:t>The ultimate goal is to uphold the highest standards of fleet operation safety and efficiency.</a:t>
          </a:r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E46EAB4-E4C4-4A16-A9C8-3B5934419CB3}" type="parTrans" cxnId="{33B0F0ED-AF0C-42E4-B9FD-88AA6F300029}">
      <dgm:prSet/>
      <dgm:spPr/>
      <dgm:t>
        <a:bodyPr/>
        <a:lstStyle/>
        <a:p>
          <a:endParaRPr lang="en-US"/>
        </a:p>
      </dgm:t>
    </dgm:pt>
    <dgm:pt modelId="{6CB096CD-92D8-45E6-AB72-CBAC4CC637C9}" type="sibTrans" cxnId="{33B0F0ED-AF0C-42E4-B9FD-88AA6F300029}">
      <dgm:prSet/>
      <dgm:spPr/>
      <dgm:t>
        <a:bodyPr/>
        <a:lstStyle/>
        <a:p>
          <a:endParaRPr lang="en-US"/>
        </a:p>
      </dgm:t>
    </dgm:pt>
    <dgm:pt modelId="{63E76F6E-1DF7-4D85-848A-1A28C7BB3879}">
      <dgm:prSet/>
      <dgm:spPr/>
      <dgm:t>
        <a:bodyPr/>
        <a:lstStyle/>
        <a:p>
          <a:r>
            <a:rPr lang="en-US" i="1"/>
            <a:t>- </a:t>
          </a:r>
          <a:r>
            <a:rPr lang="en-US" i="1">
              <a:latin typeface="Calibri" panose="020F0502020204030204" pitchFamily="34" charset="0"/>
              <a:cs typeface="Calibri" panose="020F0502020204030204" pitchFamily="34" charset="0"/>
            </a:rPr>
            <a:t>Thereby ensuring the well-being of drivers and reducing operational costs related to non-compliance and insurance.</a:t>
          </a:r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64B1CB-BFE6-4C70-A43F-06B38315310C}" type="parTrans" cxnId="{1134C94C-590A-4BD0-B3F8-5BCEE2156AFC}">
      <dgm:prSet/>
      <dgm:spPr/>
      <dgm:t>
        <a:bodyPr/>
        <a:lstStyle/>
        <a:p>
          <a:endParaRPr lang="en-US"/>
        </a:p>
      </dgm:t>
    </dgm:pt>
    <dgm:pt modelId="{953FB749-34AF-48BA-A57C-3FBDE821F49B}" type="sibTrans" cxnId="{1134C94C-590A-4BD0-B3F8-5BCEE2156AFC}">
      <dgm:prSet/>
      <dgm:spPr/>
      <dgm:t>
        <a:bodyPr/>
        <a:lstStyle/>
        <a:p>
          <a:endParaRPr lang="en-US"/>
        </a:p>
      </dgm:t>
    </dgm:pt>
    <dgm:pt modelId="{3972CBEC-1433-E14C-AFBB-06FA394EC1AE}" type="pres">
      <dgm:prSet presAssocID="{3A2E97EC-481B-423F-B39A-C9F310F2C8DF}" presName="outerComposite" presStyleCnt="0">
        <dgm:presLayoutVars>
          <dgm:chMax val="5"/>
          <dgm:dir/>
          <dgm:resizeHandles val="exact"/>
        </dgm:presLayoutVars>
      </dgm:prSet>
      <dgm:spPr/>
    </dgm:pt>
    <dgm:pt modelId="{51CA9747-7BC8-6E49-A9B9-298319B71A67}" type="pres">
      <dgm:prSet presAssocID="{3A2E97EC-481B-423F-B39A-C9F310F2C8DF}" presName="dummyMaxCanvas" presStyleCnt="0">
        <dgm:presLayoutVars/>
      </dgm:prSet>
      <dgm:spPr/>
    </dgm:pt>
    <dgm:pt modelId="{B9A45308-A8C0-B440-BB88-53BA5C20C886}" type="pres">
      <dgm:prSet presAssocID="{3A2E97EC-481B-423F-B39A-C9F310F2C8DF}" presName="ThreeNodes_1" presStyleLbl="node1" presStyleIdx="0" presStyleCnt="3">
        <dgm:presLayoutVars>
          <dgm:bulletEnabled val="1"/>
        </dgm:presLayoutVars>
      </dgm:prSet>
      <dgm:spPr/>
    </dgm:pt>
    <dgm:pt modelId="{5791DC83-4C98-C446-A540-F534C2936F86}" type="pres">
      <dgm:prSet presAssocID="{3A2E97EC-481B-423F-B39A-C9F310F2C8DF}" presName="ThreeNodes_2" presStyleLbl="node1" presStyleIdx="1" presStyleCnt="3">
        <dgm:presLayoutVars>
          <dgm:bulletEnabled val="1"/>
        </dgm:presLayoutVars>
      </dgm:prSet>
      <dgm:spPr/>
    </dgm:pt>
    <dgm:pt modelId="{FA5F4829-8176-6C47-93AD-D61FAA926031}" type="pres">
      <dgm:prSet presAssocID="{3A2E97EC-481B-423F-B39A-C9F310F2C8DF}" presName="ThreeNodes_3" presStyleLbl="node1" presStyleIdx="2" presStyleCnt="3">
        <dgm:presLayoutVars>
          <dgm:bulletEnabled val="1"/>
        </dgm:presLayoutVars>
      </dgm:prSet>
      <dgm:spPr/>
    </dgm:pt>
    <dgm:pt modelId="{90F8FE00-56C4-9140-B340-CC3186E7785D}" type="pres">
      <dgm:prSet presAssocID="{3A2E97EC-481B-423F-B39A-C9F310F2C8DF}" presName="ThreeConn_1-2" presStyleLbl="fgAccFollowNode1" presStyleIdx="0" presStyleCnt="2">
        <dgm:presLayoutVars>
          <dgm:bulletEnabled val="1"/>
        </dgm:presLayoutVars>
      </dgm:prSet>
      <dgm:spPr/>
    </dgm:pt>
    <dgm:pt modelId="{5D22E5DE-A7F0-B54B-9349-3B6952DB55F5}" type="pres">
      <dgm:prSet presAssocID="{3A2E97EC-481B-423F-B39A-C9F310F2C8DF}" presName="ThreeConn_2-3" presStyleLbl="fgAccFollowNode1" presStyleIdx="1" presStyleCnt="2">
        <dgm:presLayoutVars>
          <dgm:bulletEnabled val="1"/>
        </dgm:presLayoutVars>
      </dgm:prSet>
      <dgm:spPr/>
    </dgm:pt>
    <dgm:pt modelId="{06F7E097-11E4-9B4C-8049-D81D2113CEF8}" type="pres">
      <dgm:prSet presAssocID="{3A2E97EC-481B-423F-B39A-C9F310F2C8DF}" presName="ThreeNodes_1_text" presStyleLbl="node1" presStyleIdx="2" presStyleCnt="3">
        <dgm:presLayoutVars>
          <dgm:bulletEnabled val="1"/>
        </dgm:presLayoutVars>
      </dgm:prSet>
      <dgm:spPr/>
    </dgm:pt>
    <dgm:pt modelId="{241ECE6A-76E7-2746-AA52-D34610C0D204}" type="pres">
      <dgm:prSet presAssocID="{3A2E97EC-481B-423F-B39A-C9F310F2C8DF}" presName="ThreeNodes_2_text" presStyleLbl="node1" presStyleIdx="2" presStyleCnt="3">
        <dgm:presLayoutVars>
          <dgm:bulletEnabled val="1"/>
        </dgm:presLayoutVars>
      </dgm:prSet>
      <dgm:spPr/>
    </dgm:pt>
    <dgm:pt modelId="{1536690C-BF2A-FD47-A1FA-DA8086505542}" type="pres">
      <dgm:prSet presAssocID="{3A2E97EC-481B-423F-B39A-C9F310F2C8DF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5A6D0701-6407-DD40-8970-14802FBF7A43}" type="presOf" srcId="{967CF765-79EF-4C2F-8985-07F4789E2BBE}" destId="{B9A45308-A8C0-B440-BB88-53BA5C20C886}" srcOrd="0" destOrd="0" presId="urn:microsoft.com/office/officeart/2005/8/layout/vProcess5"/>
    <dgm:cxn modelId="{C516F414-D6A5-0E4F-B6FF-9A1309D3D011}" type="presOf" srcId="{3A2E97EC-481B-423F-B39A-C9F310F2C8DF}" destId="{3972CBEC-1433-E14C-AFBB-06FA394EC1AE}" srcOrd="0" destOrd="0" presId="urn:microsoft.com/office/officeart/2005/8/layout/vProcess5"/>
    <dgm:cxn modelId="{805F7A18-3167-E944-99A7-580DDBBA7D26}" type="presOf" srcId="{6CB096CD-92D8-45E6-AB72-CBAC4CC637C9}" destId="{5D22E5DE-A7F0-B54B-9349-3B6952DB55F5}" srcOrd="0" destOrd="0" presId="urn:microsoft.com/office/officeart/2005/8/layout/vProcess5"/>
    <dgm:cxn modelId="{985A0D3D-0908-47F9-9BD1-DF9D7FDD8583}" srcId="{3A2E97EC-481B-423F-B39A-C9F310F2C8DF}" destId="{967CF765-79EF-4C2F-8985-07F4789E2BBE}" srcOrd="0" destOrd="0" parTransId="{E0482DBD-7EE9-42BF-9947-FF8753DFBA35}" sibTransId="{09FF5BC8-B81F-47D3-BDF2-D832C8D5F16B}"/>
    <dgm:cxn modelId="{1134C94C-590A-4BD0-B3F8-5BCEE2156AFC}" srcId="{3A2E97EC-481B-423F-B39A-C9F310F2C8DF}" destId="{63E76F6E-1DF7-4D85-848A-1A28C7BB3879}" srcOrd="2" destOrd="0" parTransId="{6464B1CB-BFE6-4C70-A43F-06B38315310C}" sibTransId="{953FB749-34AF-48BA-A57C-3FBDE821F49B}"/>
    <dgm:cxn modelId="{BD66D24E-6F7F-FF45-9E0A-8EC840101C32}" type="presOf" srcId="{5E5EE932-CAC1-49A7-B872-28E155498228}" destId="{5791DC83-4C98-C446-A540-F534C2936F86}" srcOrd="0" destOrd="0" presId="urn:microsoft.com/office/officeart/2005/8/layout/vProcess5"/>
    <dgm:cxn modelId="{6C4F6977-6A7A-8048-A92A-17EF27002E8E}" type="presOf" srcId="{63E76F6E-1DF7-4D85-848A-1A28C7BB3879}" destId="{FA5F4829-8176-6C47-93AD-D61FAA926031}" srcOrd="0" destOrd="0" presId="urn:microsoft.com/office/officeart/2005/8/layout/vProcess5"/>
    <dgm:cxn modelId="{D8B4297E-8C2E-BC41-91A7-89C8B8DCEAD4}" type="presOf" srcId="{63E76F6E-1DF7-4D85-848A-1A28C7BB3879}" destId="{1536690C-BF2A-FD47-A1FA-DA8086505542}" srcOrd="1" destOrd="0" presId="urn:microsoft.com/office/officeart/2005/8/layout/vProcess5"/>
    <dgm:cxn modelId="{6C416790-0696-954F-A77D-748EC2D756BC}" type="presOf" srcId="{09FF5BC8-B81F-47D3-BDF2-D832C8D5F16B}" destId="{90F8FE00-56C4-9140-B340-CC3186E7785D}" srcOrd="0" destOrd="0" presId="urn:microsoft.com/office/officeart/2005/8/layout/vProcess5"/>
    <dgm:cxn modelId="{F35AA8D5-7A36-EF4E-819B-6610F4D0151F}" type="presOf" srcId="{5E5EE932-CAC1-49A7-B872-28E155498228}" destId="{241ECE6A-76E7-2746-AA52-D34610C0D204}" srcOrd="1" destOrd="0" presId="urn:microsoft.com/office/officeart/2005/8/layout/vProcess5"/>
    <dgm:cxn modelId="{0C8AA5DD-04AA-414C-8405-A060DA1CAD01}" type="presOf" srcId="{967CF765-79EF-4C2F-8985-07F4789E2BBE}" destId="{06F7E097-11E4-9B4C-8049-D81D2113CEF8}" srcOrd="1" destOrd="0" presId="urn:microsoft.com/office/officeart/2005/8/layout/vProcess5"/>
    <dgm:cxn modelId="{33B0F0ED-AF0C-42E4-B9FD-88AA6F300029}" srcId="{3A2E97EC-481B-423F-B39A-C9F310F2C8DF}" destId="{5E5EE932-CAC1-49A7-B872-28E155498228}" srcOrd="1" destOrd="0" parTransId="{2E46EAB4-E4C4-4A16-A9C8-3B5934419CB3}" sibTransId="{6CB096CD-92D8-45E6-AB72-CBAC4CC637C9}"/>
    <dgm:cxn modelId="{95F59217-6199-9D41-AC7F-1C12316611D3}" type="presParOf" srcId="{3972CBEC-1433-E14C-AFBB-06FA394EC1AE}" destId="{51CA9747-7BC8-6E49-A9B9-298319B71A67}" srcOrd="0" destOrd="0" presId="urn:microsoft.com/office/officeart/2005/8/layout/vProcess5"/>
    <dgm:cxn modelId="{69003F01-DAC9-024E-B980-FFEC6DFA33B3}" type="presParOf" srcId="{3972CBEC-1433-E14C-AFBB-06FA394EC1AE}" destId="{B9A45308-A8C0-B440-BB88-53BA5C20C886}" srcOrd="1" destOrd="0" presId="urn:microsoft.com/office/officeart/2005/8/layout/vProcess5"/>
    <dgm:cxn modelId="{AE8D4840-C102-EE41-89E8-9E332BA10A42}" type="presParOf" srcId="{3972CBEC-1433-E14C-AFBB-06FA394EC1AE}" destId="{5791DC83-4C98-C446-A540-F534C2936F86}" srcOrd="2" destOrd="0" presId="urn:microsoft.com/office/officeart/2005/8/layout/vProcess5"/>
    <dgm:cxn modelId="{D38E57B3-C924-FA44-8DCD-C1A9EBE71F40}" type="presParOf" srcId="{3972CBEC-1433-E14C-AFBB-06FA394EC1AE}" destId="{FA5F4829-8176-6C47-93AD-D61FAA926031}" srcOrd="3" destOrd="0" presId="urn:microsoft.com/office/officeart/2005/8/layout/vProcess5"/>
    <dgm:cxn modelId="{3196C007-BD32-7748-BE0D-63052DCEC4E8}" type="presParOf" srcId="{3972CBEC-1433-E14C-AFBB-06FA394EC1AE}" destId="{90F8FE00-56C4-9140-B340-CC3186E7785D}" srcOrd="4" destOrd="0" presId="urn:microsoft.com/office/officeart/2005/8/layout/vProcess5"/>
    <dgm:cxn modelId="{F4F7BD07-EABB-F646-8361-C8368AE5CC23}" type="presParOf" srcId="{3972CBEC-1433-E14C-AFBB-06FA394EC1AE}" destId="{5D22E5DE-A7F0-B54B-9349-3B6952DB55F5}" srcOrd="5" destOrd="0" presId="urn:microsoft.com/office/officeart/2005/8/layout/vProcess5"/>
    <dgm:cxn modelId="{2DDE1639-ED01-6A4F-8FF8-043404B2A1EC}" type="presParOf" srcId="{3972CBEC-1433-E14C-AFBB-06FA394EC1AE}" destId="{06F7E097-11E4-9B4C-8049-D81D2113CEF8}" srcOrd="6" destOrd="0" presId="urn:microsoft.com/office/officeart/2005/8/layout/vProcess5"/>
    <dgm:cxn modelId="{8BAB4D3B-6F80-6241-ABE6-82855585C1D4}" type="presParOf" srcId="{3972CBEC-1433-E14C-AFBB-06FA394EC1AE}" destId="{241ECE6A-76E7-2746-AA52-D34610C0D204}" srcOrd="7" destOrd="0" presId="urn:microsoft.com/office/officeart/2005/8/layout/vProcess5"/>
    <dgm:cxn modelId="{1E70C105-E654-9F4B-935D-6D4BF6495B63}" type="presParOf" srcId="{3972CBEC-1433-E14C-AFBB-06FA394EC1AE}" destId="{1536690C-BF2A-FD47-A1FA-DA8086505542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58156E-EF81-6E40-8470-0A38BAF2D71B}">
      <dsp:nvSpPr>
        <dsp:cNvPr id="0" name=""/>
        <dsp:cNvSpPr/>
      </dsp:nvSpPr>
      <dsp:spPr>
        <a:xfrm>
          <a:off x="0" y="680"/>
          <a:ext cx="650630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984542-839B-BF48-85D9-19E78F09F6B5}">
      <dsp:nvSpPr>
        <dsp:cNvPr id="0" name=""/>
        <dsp:cNvSpPr/>
      </dsp:nvSpPr>
      <dsp:spPr>
        <a:xfrm>
          <a:off x="0" y="680"/>
          <a:ext cx="6506304" cy="796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i="1" kern="1200">
              <a:latin typeface="Calibri" panose="020F0502020204030204" pitchFamily="34" charset="0"/>
              <a:cs typeface="Calibri" panose="020F0502020204030204" pitchFamily="34" charset="0"/>
            </a:rPr>
            <a:t>Overview</a:t>
          </a:r>
        </a:p>
      </dsp:txBody>
      <dsp:txXfrm>
        <a:off x="0" y="680"/>
        <a:ext cx="6506304" cy="796639"/>
      </dsp:txXfrm>
    </dsp:sp>
    <dsp:sp modelId="{7B69C396-E647-5E4C-A6D1-E85343A42B7D}">
      <dsp:nvSpPr>
        <dsp:cNvPr id="0" name=""/>
        <dsp:cNvSpPr/>
      </dsp:nvSpPr>
      <dsp:spPr>
        <a:xfrm>
          <a:off x="0" y="797320"/>
          <a:ext cx="6506304" cy="0"/>
        </a:xfrm>
        <a:prstGeom prst="line">
          <a:avLst/>
        </a:prstGeom>
        <a:solidFill>
          <a:schemeClr val="accent2">
            <a:hueOff val="-27609"/>
            <a:satOff val="-9056"/>
            <a:lumOff val="-3300"/>
            <a:alphaOff val="0"/>
          </a:schemeClr>
        </a:solidFill>
        <a:ln w="34925" cap="flat" cmpd="sng" algn="in">
          <a:solidFill>
            <a:schemeClr val="accent2">
              <a:hueOff val="-27609"/>
              <a:satOff val="-9056"/>
              <a:lumOff val="-33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5C0B87-2E02-AD4E-AECE-1778E08E7E2F}">
      <dsp:nvSpPr>
        <dsp:cNvPr id="0" name=""/>
        <dsp:cNvSpPr/>
      </dsp:nvSpPr>
      <dsp:spPr>
        <a:xfrm>
          <a:off x="0" y="797320"/>
          <a:ext cx="6506304" cy="796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i="1" kern="1200" baseline="0">
              <a:latin typeface="Calibri" panose="020F0502020204030204" pitchFamily="34" charset="0"/>
              <a:cs typeface="Calibri" panose="020F0502020204030204" pitchFamily="34" charset="0"/>
            </a:rPr>
            <a:t>Objectives</a:t>
          </a:r>
          <a:endParaRPr lang="en-US" sz="4000" i="1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797320"/>
        <a:ext cx="6506304" cy="796639"/>
      </dsp:txXfrm>
    </dsp:sp>
    <dsp:sp modelId="{AA7E1E39-52E1-7F4C-8216-BDBA8E82E051}">
      <dsp:nvSpPr>
        <dsp:cNvPr id="0" name=""/>
        <dsp:cNvSpPr/>
      </dsp:nvSpPr>
      <dsp:spPr>
        <a:xfrm>
          <a:off x="0" y="1593960"/>
          <a:ext cx="6506304" cy="0"/>
        </a:xfrm>
        <a:prstGeom prst="line">
          <a:avLst/>
        </a:prstGeom>
        <a:solidFill>
          <a:schemeClr val="accent2">
            <a:hueOff val="-55218"/>
            <a:satOff val="-18112"/>
            <a:lumOff val="-6601"/>
            <a:alphaOff val="0"/>
          </a:schemeClr>
        </a:solidFill>
        <a:ln w="34925" cap="flat" cmpd="sng" algn="in">
          <a:solidFill>
            <a:schemeClr val="accent2">
              <a:hueOff val="-55218"/>
              <a:satOff val="-18112"/>
              <a:lumOff val="-660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95D4E9-BB48-E449-9040-813C623B72B9}">
      <dsp:nvSpPr>
        <dsp:cNvPr id="0" name=""/>
        <dsp:cNvSpPr/>
      </dsp:nvSpPr>
      <dsp:spPr>
        <a:xfrm>
          <a:off x="0" y="1593960"/>
          <a:ext cx="6506304" cy="796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i="1" kern="1200" baseline="0">
              <a:latin typeface="Calibri" panose="020F0502020204030204" pitchFamily="34" charset="0"/>
              <a:cs typeface="Calibri" panose="020F0502020204030204" pitchFamily="34" charset="0"/>
            </a:rPr>
            <a:t>Project Flow Chart </a:t>
          </a:r>
          <a:endParaRPr lang="en-US" sz="4000" i="1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1593960"/>
        <a:ext cx="6506304" cy="796639"/>
      </dsp:txXfrm>
    </dsp:sp>
    <dsp:sp modelId="{F2F7588A-9B4F-C44A-9761-3FA95E81FAC1}">
      <dsp:nvSpPr>
        <dsp:cNvPr id="0" name=""/>
        <dsp:cNvSpPr/>
      </dsp:nvSpPr>
      <dsp:spPr>
        <a:xfrm>
          <a:off x="0" y="2390600"/>
          <a:ext cx="6506304" cy="0"/>
        </a:xfrm>
        <a:prstGeom prst="line">
          <a:avLst/>
        </a:prstGeom>
        <a:solidFill>
          <a:schemeClr val="accent2">
            <a:hueOff val="-82827"/>
            <a:satOff val="-27168"/>
            <a:lumOff val="-9901"/>
            <a:alphaOff val="0"/>
          </a:schemeClr>
        </a:solidFill>
        <a:ln w="34925" cap="flat" cmpd="sng" algn="in">
          <a:solidFill>
            <a:schemeClr val="accent2">
              <a:hueOff val="-82827"/>
              <a:satOff val="-27168"/>
              <a:lumOff val="-990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C61BF5-8174-584E-A92E-8BA92AFB5F17}">
      <dsp:nvSpPr>
        <dsp:cNvPr id="0" name=""/>
        <dsp:cNvSpPr/>
      </dsp:nvSpPr>
      <dsp:spPr>
        <a:xfrm>
          <a:off x="0" y="2390600"/>
          <a:ext cx="6506304" cy="796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i="1" kern="1200">
              <a:latin typeface="Calibri" panose="020F0502020204030204" pitchFamily="34" charset="0"/>
              <a:cs typeface="Calibri" panose="020F0502020204030204" pitchFamily="34" charset="0"/>
            </a:rPr>
            <a:t>Relational Database  </a:t>
          </a:r>
        </a:p>
      </dsp:txBody>
      <dsp:txXfrm>
        <a:off x="0" y="2390600"/>
        <a:ext cx="6506304" cy="796639"/>
      </dsp:txXfrm>
    </dsp:sp>
    <dsp:sp modelId="{9E8F178B-13A5-E346-9D19-AFC5220A3039}">
      <dsp:nvSpPr>
        <dsp:cNvPr id="0" name=""/>
        <dsp:cNvSpPr/>
      </dsp:nvSpPr>
      <dsp:spPr>
        <a:xfrm>
          <a:off x="0" y="3187239"/>
          <a:ext cx="6506304" cy="0"/>
        </a:xfrm>
        <a:prstGeom prst="line">
          <a:avLst/>
        </a:prstGeom>
        <a:solidFill>
          <a:schemeClr val="accent2">
            <a:hueOff val="-110436"/>
            <a:satOff val="-36223"/>
            <a:lumOff val="-13202"/>
            <a:alphaOff val="0"/>
          </a:schemeClr>
        </a:solidFill>
        <a:ln w="34925" cap="flat" cmpd="sng" algn="in">
          <a:solidFill>
            <a:schemeClr val="accent2">
              <a:hueOff val="-110436"/>
              <a:satOff val="-36223"/>
              <a:lumOff val="-132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7296B5-5847-724B-90BD-F67577D9B1BD}">
      <dsp:nvSpPr>
        <dsp:cNvPr id="0" name=""/>
        <dsp:cNvSpPr/>
      </dsp:nvSpPr>
      <dsp:spPr>
        <a:xfrm>
          <a:off x="0" y="3187239"/>
          <a:ext cx="6506304" cy="796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baseline="0">
              <a:latin typeface="Calibri" panose="020F0502020204030204" pitchFamily="34" charset="0"/>
              <a:cs typeface="Calibri" panose="020F0502020204030204" pitchFamily="34" charset="0"/>
            </a:rPr>
            <a:t>Analysis</a:t>
          </a:r>
          <a:r>
            <a:rPr lang="en-US" sz="3600" kern="1200" baseline="0"/>
            <a:t>  </a:t>
          </a:r>
          <a:endParaRPr lang="en-US" sz="3600" kern="1200"/>
        </a:p>
      </dsp:txBody>
      <dsp:txXfrm>
        <a:off x="0" y="3187239"/>
        <a:ext cx="6506304" cy="796639"/>
      </dsp:txXfrm>
    </dsp:sp>
    <dsp:sp modelId="{BEA81599-88BC-094C-9740-A4D266BAC9AC}">
      <dsp:nvSpPr>
        <dsp:cNvPr id="0" name=""/>
        <dsp:cNvSpPr/>
      </dsp:nvSpPr>
      <dsp:spPr>
        <a:xfrm>
          <a:off x="0" y="3983879"/>
          <a:ext cx="6506304" cy="0"/>
        </a:xfrm>
        <a:prstGeom prst="line">
          <a:avLst/>
        </a:prstGeom>
        <a:solidFill>
          <a:schemeClr val="accent2">
            <a:hueOff val="-138045"/>
            <a:satOff val="-45279"/>
            <a:lumOff val="-16502"/>
            <a:alphaOff val="0"/>
          </a:schemeClr>
        </a:solidFill>
        <a:ln w="34925" cap="flat" cmpd="sng" algn="in">
          <a:solidFill>
            <a:schemeClr val="accent2">
              <a:hueOff val="-138045"/>
              <a:satOff val="-45279"/>
              <a:lumOff val="-165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38A88A-F28A-9D4C-83BE-AFED3BC39CD6}">
      <dsp:nvSpPr>
        <dsp:cNvPr id="0" name=""/>
        <dsp:cNvSpPr/>
      </dsp:nvSpPr>
      <dsp:spPr>
        <a:xfrm>
          <a:off x="0" y="3983879"/>
          <a:ext cx="6506304" cy="796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>
              <a:latin typeface="Calibri" panose="020F0502020204030204" pitchFamily="34" charset="0"/>
              <a:cs typeface="Calibri" panose="020F0502020204030204" pitchFamily="34" charset="0"/>
            </a:rPr>
            <a:t>Regression with R</a:t>
          </a:r>
        </a:p>
      </dsp:txBody>
      <dsp:txXfrm>
        <a:off x="0" y="3983879"/>
        <a:ext cx="6506304" cy="796639"/>
      </dsp:txXfrm>
    </dsp:sp>
    <dsp:sp modelId="{554486AF-9FE2-6040-B569-1B68B700A541}">
      <dsp:nvSpPr>
        <dsp:cNvPr id="0" name=""/>
        <dsp:cNvSpPr/>
      </dsp:nvSpPr>
      <dsp:spPr>
        <a:xfrm>
          <a:off x="0" y="4780519"/>
          <a:ext cx="6506304" cy="0"/>
        </a:xfrm>
        <a:prstGeom prst="line">
          <a:avLst/>
        </a:prstGeom>
        <a:solidFill>
          <a:schemeClr val="accent2">
            <a:hueOff val="-165654"/>
            <a:satOff val="-54335"/>
            <a:lumOff val="-19803"/>
            <a:alphaOff val="0"/>
          </a:schemeClr>
        </a:solidFill>
        <a:ln w="34925" cap="flat" cmpd="sng" algn="in">
          <a:solidFill>
            <a:schemeClr val="accent2">
              <a:hueOff val="-165654"/>
              <a:satOff val="-54335"/>
              <a:lumOff val="-198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82C422-28B6-DF42-AFE8-99017C9E8E0C}">
      <dsp:nvSpPr>
        <dsp:cNvPr id="0" name=""/>
        <dsp:cNvSpPr/>
      </dsp:nvSpPr>
      <dsp:spPr>
        <a:xfrm>
          <a:off x="0" y="4780519"/>
          <a:ext cx="6506304" cy="796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baseline="0">
              <a:latin typeface="Calibri" panose="020F0502020204030204" pitchFamily="34" charset="0"/>
              <a:cs typeface="Calibri" panose="020F0502020204030204" pitchFamily="34" charset="0"/>
            </a:rPr>
            <a:t>Challenges and Conclusions </a:t>
          </a:r>
          <a:endParaRPr lang="en-US" sz="40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4780519"/>
        <a:ext cx="6506304" cy="7966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A45308-A8C0-B440-BB88-53BA5C20C886}">
      <dsp:nvSpPr>
        <dsp:cNvPr id="0" name=""/>
        <dsp:cNvSpPr/>
      </dsp:nvSpPr>
      <dsp:spPr>
        <a:xfrm>
          <a:off x="0" y="0"/>
          <a:ext cx="8063686" cy="13015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0" i="1" kern="1200">
              <a:latin typeface="Calibri" panose="020F0502020204030204" pitchFamily="34" charset="0"/>
              <a:cs typeface="Calibri" panose="020F0502020204030204" pitchFamily="34" charset="0"/>
            </a:rPr>
            <a:t>- Identify the most hazardous commercial truck drivers</a:t>
          </a:r>
          <a:endParaRPr lang="en-US" sz="24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8123" y="38123"/>
        <a:ext cx="6659159" cy="1225352"/>
      </dsp:txXfrm>
    </dsp:sp>
    <dsp:sp modelId="{5791DC83-4C98-C446-A540-F534C2936F86}">
      <dsp:nvSpPr>
        <dsp:cNvPr id="0" name=""/>
        <dsp:cNvSpPr/>
      </dsp:nvSpPr>
      <dsp:spPr>
        <a:xfrm>
          <a:off x="711501" y="1518530"/>
          <a:ext cx="8063686" cy="13015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i="1" kern="1200"/>
            <a:t>- </a:t>
          </a:r>
          <a:r>
            <a:rPr lang="en-US" sz="2400" i="1" kern="1200">
              <a:latin typeface="Calibri" panose="020F0502020204030204" pitchFamily="34" charset="0"/>
              <a:cs typeface="Calibri" panose="020F0502020204030204" pitchFamily="34" charset="0"/>
            </a:rPr>
            <a:t>The ultimate goal is to uphold the highest standards of fleet operation safety and efficiency.</a:t>
          </a:r>
          <a:endParaRPr lang="en-US" sz="24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749624" y="1556653"/>
        <a:ext cx="6429900" cy="1225352"/>
      </dsp:txXfrm>
    </dsp:sp>
    <dsp:sp modelId="{FA5F4829-8176-6C47-93AD-D61FAA926031}">
      <dsp:nvSpPr>
        <dsp:cNvPr id="0" name=""/>
        <dsp:cNvSpPr/>
      </dsp:nvSpPr>
      <dsp:spPr>
        <a:xfrm>
          <a:off x="1423003" y="3037061"/>
          <a:ext cx="8063686" cy="13015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i="1" kern="1200"/>
            <a:t>- </a:t>
          </a:r>
          <a:r>
            <a:rPr lang="en-US" sz="2400" i="1" kern="1200">
              <a:latin typeface="Calibri" panose="020F0502020204030204" pitchFamily="34" charset="0"/>
              <a:cs typeface="Calibri" panose="020F0502020204030204" pitchFamily="34" charset="0"/>
            </a:rPr>
            <a:t>Thereby ensuring the well-being of drivers and reducing operational costs related to non-compliance and insurance.</a:t>
          </a:r>
          <a:endParaRPr lang="en-US" sz="24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461126" y="3075184"/>
        <a:ext cx="6429900" cy="1225352"/>
      </dsp:txXfrm>
    </dsp:sp>
    <dsp:sp modelId="{90F8FE00-56C4-9140-B340-CC3186E7785D}">
      <dsp:nvSpPr>
        <dsp:cNvPr id="0" name=""/>
        <dsp:cNvSpPr/>
      </dsp:nvSpPr>
      <dsp:spPr>
        <a:xfrm>
          <a:off x="7217647" y="987045"/>
          <a:ext cx="846038" cy="84603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7408006" y="987045"/>
        <a:ext cx="465320" cy="636644"/>
      </dsp:txXfrm>
    </dsp:sp>
    <dsp:sp modelId="{5D22E5DE-A7F0-B54B-9349-3B6952DB55F5}">
      <dsp:nvSpPr>
        <dsp:cNvPr id="0" name=""/>
        <dsp:cNvSpPr/>
      </dsp:nvSpPr>
      <dsp:spPr>
        <a:xfrm>
          <a:off x="7929149" y="2496898"/>
          <a:ext cx="846038" cy="84603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119508" y="2496898"/>
        <a:ext cx="465320" cy="6366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8C728-6B05-AF4C-859B-14F42DE57068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F01808-C0C7-5846-8806-7DFEF9932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68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F01808-C0C7-5846-8806-7DFEF9932C8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257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F01808-C0C7-5846-8806-7DFEF9932C8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48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algn="r"/>
            <a:fld id="{1449AA12-8195-4182-A7AC-2E7E59DFBDAF}" type="datetimeFigureOut">
              <a:rPr lang="en-US" smtClean="0"/>
              <a:pPr algn="r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836039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80381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8795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517585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449AA12-8195-4182-A7AC-2E7E59DFBDA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251054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49657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60093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938360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593256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449AA12-8195-4182-A7AC-2E7E59DFBDA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48421468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449AA12-8195-4182-A7AC-2E7E59DFBDA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29105630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92827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hite bulbs with a yellow one standing out">
            <a:extLst>
              <a:ext uri="{FF2B5EF4-FFF2-40B4-BE49-F238E27FC236}">
                <a16:creationId xmlns:a16="http://schemas.microsoft.com/office/drawing/2014/main" id="{7CB5D7CB-6416-9096-05D1-AF6ED145BE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5708"/>
          <a:stretch/>
        </p:blipFill>
        <p:spPr>
          <a:xfrm>
            <a:off x="-1" y="10"/>
            <a:ext cx="1218865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C46CD03-D076-40A3-9AA4-2B7BB288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AABBE7-7B4B-739F-4D60-FDC1AB631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b="1" i="1" u="sng">
                <a:latin typeface="Calibri" panose="020F0502020204030204" pitchFamily="34" charset="0"/>
                <a:cs typeface="Calibri" panose="020F0502020204030204" pitchFamily="34" charset="0"/>
              </a:rPr>
              <a:t>BIG DATA PROJECT </a:t>
            </a:r>
            <a:br>
              <a:rPr lang="en-US" b="1" i="1" u="sng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i="1" u="sng">
                <a:latin typeface="Calibri" panose="020F0502020204030204" pitchFamily="34" charset="0"/>
                <a:cs typeface="Calibri" panose="020F0502020204030204" pitchFamily="34" charset="0"/>
              </a:rPr>
              <a:t>ANT COMPANY – RISK ANALYSIS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D28697-83F7-4C09-A9B2-6CAA58855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02A91-8D19-8A82-737C-992E42A14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>
                <a:latin typeface="Calibri" panose="020F0502020204030204" pitchFamily="34" charset="0"/>
                <a:cs typeface="Calibri" panose="020F0502020204030204" pitchFamily="34" charset="0"/>
              </a:rPr>
              <a:t>GROUP 9:</a:t>
            </a:r>
          </a:p>
          <a:p>
            <a:pPr marL="0" indent="0">
              <a:buNone/>
            </a:pPr>
            <a:r>
              <a:rPr lang="en-US" b="1" i="1">
                <a:latin typeface="Calibri" panose="020F0502020204030204" pitchFamily="34" charset="0"/>
                <a:cs typeface="Calibri" panose="020F0502020204030204" pitchFamily="34" charset="0"/>
              </a:rPr>
              <a:t>DEV JOSHI	</a:t>
            </a:r>
          </a:p>
          <a:p>
            <a:pPr marL="0" indent="0">
              <a:buNone/>
            </a:pPr>
            <a:r>
              <a:rPr lang="en-US" b="1" i="1">
                <a:latin typeface="Calibri" panose="020F0502020204030204" pitchFamily="34" charset="0"/>
                <a:cs typeface="Calibri" panose="020F0502020204030204" pitchFamily="34" charset="0"/>
              </a:rPr>
              <a:t>AYMAN SIDDIQ RAZA</a:t>
            </a:r>
          </a:p>
          <a:p>
            <a:pPr marL="0" indent="0">
              <a:buNone/>
            </a:pPr>
            <a:r>
              <a:rPr lang="en-US" b="1" i="1">
                <a:latin typeface="Calibri" panose="020F0502020204030204" pitchFamily="34" charset="0"/>
                <a:cs typeface="Calibri" panose="020F0502020204030204" pitchFamily="34" charset="0"/>
              </a:rPr>
              <a:t>SHUBHANGI GAUR </a:t>
            </a:r>
          </a:p>
          <a:p>
            <a:pPr marL="0" indent="0">
              <a:buNone/>
            </a:pPr>
            <a:r>
              <a:rPr lang="en-US" b="1" i="1">
                <a:latin typeface="Calibri" panose="020F0502020204030204" pitchFamily="34" charset="0"/>
                <a:cs typeface="Calibri" panose="020F0502020204030204" pitchFamily="34" charset="0"/>
              </a:rPr>
              <a:t>INDRAJEET THAKARE </a:t>
            </a:r>
          </a:p>
          <a:p>
            <a:pPr marL="0" indent="0">
              <a:buNone/>
            </a:pPr>
            <a:r>
              <a:rPr lang="en-US" b="1" i="1">
                <a:latin typeface="Calibri" panose="020F0502020204030204" pitchFamily="34" charset="0"/>
                <a:cs typeface="Calibri" panose="020F0502020204030204" pitchFamily="34" charset="0"/>
              </a:rPr>
              <a:t>SAI KIRAN  </a:t>
            </a:r>
          </a:p>
        </p:txBody>
      </p:sp>
    </p:spTree>
    <p:extLst>
      <p:ext uri="{BB962C8B-B14F-4D97-AF65-F5344CB8AC3E}">
        <p14:creationId xmlns:p14="http://schemas.microsoft.com/office/powerpoint/2010/main" val="16367122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99551-D95B-9E7D-CB81-CB8EDE1EB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i="1" u="sng">
                <a:latin typeface="Calibri"/>
                <a:ea typeface="Calibri"/>
                <a:cs typeface="Calibri"/>
              </a:rPr>
              <a:t>Analysis </a:t>
            </a:r>
            <a:r>
              <a:rPr lang="en-US" b="1" i="1" u="sng">
                <a:latin typeface="Calibri"/>
                <a:ea typeface="Calibri"/>
                <a:cs typeface="Calibri"/>
              </a:rPr>
              <a:t>4 </a:t>
            </a:r>
            <a:r>
              <a:rPr lang="en-US" sz="4400" b="1" i="1" u="sng">
                <a:latin typeface="Calibri"/>
                <a:ea typeface="Calibri"/>
                <a:cs typeface="Calibri"/>
              </a:rPr>
              <a:t>– </a:t>
            </a:r>
            <a:r>
              <a:rPr lang="en-US" sz="4400" b="1" i="1" u="sng">
                <a:effectLst/>
                <a:latin typeface="Calibri"/>
                <a:ea typeface="Calibri"/>
                <a:cs typeface="Calibri"/>
              </a:rPr>
              <a:t>North vs </a:t>
            </a:r>
            <a:br>
              <a:rPr lang="en-US" sz="4400" b="1" i="1" u="sng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b="1" i="1" u="sng">
                <a:effectLst/>
                <a:latin typeface="Calibri"/>
                <a:ea typeface="Calibri"/>
                <a:cs typeface="Calibri"/>
              </a:rPr>
              <a:t>South comparison</a:t>
            </a:r>
            <a:endParaRPr lang="en-US">
              <a:latin typeface="Calibri"/>
              <a:ea typeface="Calibri"/>
              <a:cs typeface="Calibri"/>
            </a:endParaRPr>
          </a:p>
        </p:txBody>
      </p:sp>
      <p:pic>
        <p:nvPicPr>
          <p:cNvPr id="4" name="Content Placeholder 3" descr="A red and orange pie chart&#10;&#10;Description automatically generated">
            <a:extLst>
              <a:ext uri="{FF2B5EF4-FFF2-40B4-BE49-F238E27FC236}">
                <a16:creationId xmlns:a16="http://schemas.microsoft.com/office/drawing/2014/main" id="{588CFBC7-01FF-9DF4-A227-1E8CEB4E1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675" t="22366" r="23400" b="16183"/>
          <a:stretch/>
        </p:blipFill>
        <p:spPr>
          <a:xfrm>
            <a:off x="8688585" y="685800"/>
            <a:ext cx="2982306" cy="2743200"/>
          </a:xfrm>
          <a:prstGeom prst="rect">
            <a:avLst/>
          </a:prstGeom>
        </p:spPr>
      </p:pic>
      <p:pic>
        <p:nvPicPr>
          <p:cNvPr id="5" name="Content Placeholder 6" descr="A graph of a bar&#10;&#10;Description automatically generated with medium confidence">
            <a:extLst>
              <a:ext uri="{FF2B5EF4-FFF2-40B4-BE49-F238E27FC236}">
                <a16:creationId xmlns:a16="http://schemas.microsoft.com/office/drawing/2014/main" id="{6D369D84-EC38-C331-60DF-19840D29F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585" y="3759802"/>
            <a:ext cx="2982306" cy="28380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A3D82E-153F-BFEC-9EEC-8886F206C098}"/>
              </a:ext>
            </a:extLst>
          </p:cNvPr>
          <p:cNvSpPr txBox="1"/>
          <p:nvPr/>
        </p:nvSpPr>
        <p:spPr>
          <a:xfrm>
            <a:off x="1371600" y="2009986"/>
            <a:ext cx="6096000" cy="38121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i="1" u="sng">
                <a:latin typeface="Calibri"/>
                <a:ea typeface="Calibri"/>
                <a:cs typeface="Calibri"/>
              </a:rPr>
              <a:t>Are there more events occurring in one region than the other</a:t>
            </a:r>
            <a:r>
              <a:rPr lang="en-US" i="1" u="sng">
                <a:effectLst/>
                <a:latin typeface="Calibri"/>
                <a:ea typeface="Calibri"/>
                <a:cs typeface="Calibri"/>
              </a:rPr>
              <a:t>?</a:t>
            </a:r>
          </a:p>
          <a:p>
            <a:r>
              <a:rPr lang="en-US" i="1">
                <a:effectLst/>
                <a:latin typeface="Calibri"/>
                <a:ea typeface="Calibri"/>
                <a:cs typeface="Calibri"/>
              </a:rPr>
              <a:t>*</a:t>
            </a:r>
            <a:r>
              <a:rPr lang="en-US" sz="2000" i="1">
                <a:effectLst/>
                <a:latin typeface="Calibri"/>
                <a:ea typeface="Calibri"/>
                <a:cs typeface="Calibri"/>
              </a:rPr>
              <a:t>Yes, </a:t>
            </a:r>
            <a:r>
              <a:rPr lang="en-US" sz="2000" i="1">
                <a:latin typeface="Calibri"/>
                <a:ea typeface="Calibri"/>
                <a:cs typeface="Calibri"/>
              </a:rPr>
              <a:t>North California is significantly riskier to drive in   than South California</a:t>
            </a:r>
            <a:r>
              <a:rPr lang="en-US" i="1">
                <a:latin typeface="Calibri"/>
                <a:ea typeface="Calibri"/>
                <a:cs typeface="Calibri"/>
              </a:rPr>
              <a:t>. </a:t>
            </a:r>
            <a:endParaRPr lang="en-US" i="1">
              <a:latin typeface="Franklin Gothic Book" panose="020B0503020102020204"/>
              <a:ea typeface="Calibri"/>
              <a:cs typeface="Calibri"/>
            </a:endParaRPr>
          </a:p>
          <a:p>
            <a:pPr marL="383540" indent="-383540" algn="just">
              <a:lnSpc>
                <a:spcPct val="94000"/>
              </a:lnSpc>
              <a:spcAft>
                <a:spcPts val="200"/>
              </a:spcAft>
            </a:pPr>
            <a:r>
              <a:rPr lang="en-US" sz="1900" i="1">
                <a:solidFill>
                  <a:schemeClr val="tx2"/>
                </a:solidFill>
                <a:latin typeface="Calibri"/>
                <a:ea typeface="Calibri"/>
                <a:cs typeface="Calibri"/>
              </a:rPr>
              <a:t>*The event with the highest total miles driven, 'unsafe following distance', also has the highest frequency of occurrences.</a:t>
            </a:r>
            <a:endParaRPr lang="en-US" sz="1900">
              <a:solidFill>
                <a:schemeClr val="tx2"/>
              </a:solidFill>
              <a:latin typeface="Calibri"/>
              <a:ea typeface="Calibri"/>
              <a:cs typeface="Calibri"/>
            </a:endParaRPr>
          </a:p>
          <a:p>
            <a:pPr marL="383540" indent="-383540" algn="just">
              <a:lnSpc>
                <a:spcPct val="94000"/>
              </a:lnSpc>
              <a:spcAft>
                <a:spcPts val="200"/>
              </a:spcAft>
            </a:pPr>
            <a:r>
              <a:rPr lang="en-US" sz="1900" i="1">
                <a:solidFill>
                  <a:schemeClr val="tx2"/>
                </a:solidFill>
                <a:latin typeface="Calibri"/>
                <a:ea typeface="Calibri"/>
                <a:cs typeface="Calibri"/>
              </a:rPr>
              <a:t>*'Lane departure' events have a slightly lower total of miles driven compared to 'unsafe following distance' events yet.</a:t>
            </a:r>
            <a:endParaRPr lang="en-US" sz="1900">
              <a:solidFill>
                <a:schemeClr val="tx2"/>
              </a:solidFill>
              <a:latin typeface="Calibri"/>
              <a:ea typeface="Calibri"/>
              <a:cs typeface="Calibri"/>
            </a:endParaRPr>
          </a:p>
          <a:p>
            <a:pPr marL="383540" indent="-383540" algn="just">
              <a:lnSpc>
                <a:spcPct val="94000"/>
              </a:lnSpc>
              <a:spcAft>
                <a:spcPts val="200"/>
              </a:spcAft>
            </a:pPr>
            <a:r>
              <a:rPr lang="en-US" sz="1900" i="1">
                <a:solidFill>
                  <a:schemeClr val="tx2"/>
                </a:solidFill>
                <a:latin typeface="Calibri"/>
                <a:ea typeface="Calibri"/>
                <a:cs typeface="Calibri"/>
              </a:rPr>
              <a:t>*They are comparable in frequency, suggesting that lane departures are proportionally more frequent per mile driven than unsafe following distances</a:t>
            </a:r>
            <a:endParaRPr lang="en-US" sz="1900">
              <a:solidFill>
                <a:schemeClr val="tx2"/>
              </a:solidFill>
              <a:latin typeface="Calibri"/>
              <a:ea typeface="Calibri"/>
              <a:cs typeface="Calibri"/>
            </a:endParaRP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97424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8F65F-ABAF-7CAD-C4AD-937997A07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947" y="121835"/>
            <a:ext cx="4480053" cy="1163639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200" b="1" i="1" u="sng">
                <a:latin typeface="Calibri"/>
                <a:ea typeface="Calibri"/>
                <a:cs typeface="Calibri"/>
              </a:rPr>
              <a:t>Analysis 5– </a:t>
            </a:r>
            <a:r>
              <a:rPr lang="en-US" sz="3200" b="1" i="1" u="sng">
                <a:effectLst/>
                <a:latin typeface="Calibri"/>
                <a:ea typeface="Calibri"/>
                <a:cs typeface="Calibri"/>
              </a:rPr>
              <a:t>Number of events vs risk factor </a:t>
            </a:r>
            <a:br>
              <a:rPr lang="en-US" sz="1100">
                <a:effectLst/>
                <a:latin typeface="Helvetica Neue" panose="02000503000000020004" pitchFamily="2" charset="0"/>
              </a:rPr>
            </a:br>
            <a:endParaRPr lang="en-IN" sz="2800" b="1" i="0" u="none" strike="noStrike">
              <a:effectLst/>
              <a:latin typeface="Söhn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23ADF1-5C6A-BE59-915E-7F142EB40556}"/>
              </a:ext>
            </a:extLst>
          </p:cNvPr>
          <p:cNvSpPr txBox="1"/>
          <p:nvPr/>
        </p:nvSpPr>
        <p:spPr>
          <a:xfrm>
            <a:off x="7798882" y="1425496"/>
            <a:ext cx="4186223" cy="55707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i="1" u="sng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Which city has the highest risk factor, and which events occur above average in which city?</a:t>
            </a:r>
          </a:p>
          <a:p>
            <a:endParaRPr lang="en-US">
              <a:effectLst/>
              <a:latin typeface="Helvetica Neue" panose="02000503000000020004" pitchFamily="2" charset="0"/>
            </a:endParaRPr>
          </a:p>
          <a:p>
            <a:pPr algn="just"/>
            <a:r>
              <a:rPr lang="en-US" sz="2000" i="1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sz="2000" i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cities with the highest risk factor are Lodi and Gilroy, both with a risk factor of 31.69. </a:t>
            </a:r>
          </a:p>
          <a:p>
            <a:pPr algn="just"/>
            <a:r>
              <a:rPr lang="en-US" sz="2000" i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*All the light red bars in the grap</a:t>
            </a:r>
            <a:r>
              <a:rPr lang="en-US" sz="2000" i="1">
                <a:latin typeface="Calibri" panose="020F0502020204030204" pitchFamily="34" charset="0"/>
                <a:cs typeface="Calibri" panose="020F0502020204030204" pitchFamily="34" charset="0"/>
              </a:rPr>
              <a:t>h have below-average risk. The ones with dark red bars have above-average risk factors.</a:t>
            </a:r>
            <a:r>
              <a:rPr lang="en-US" sz="2000" i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The average risk factor for all the cities in California is 7.5</a:t>
            </a:r>
          </a:p>
          <a:p>
            <a:pPr algn="just"/>
            <a:r>
              <a:rPr lang="en-US" sz="2000" i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*With sensor data, we can target all the events that occur more than average in the city to combat risky driving. </a:t>
            </a:r>
          </a:p>
          <a:p>
            <a:pPr algn="l"/>
            <a:endParaRPr lang="en-IN"/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5913E1A-1D3D-4CE8-B8BF-79A05F957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36" y="121836"/>
            <a:ext cx="6981758" cy="6614330"/>
          </a:xfrm>
          <a:prstGeom prst="rect">
            <a:avLst/>
          </a:prstGeom>
        </p:spPr>
      </p:pic>
      <p:pic>
        <p:nvPicPr>
          <p:cNvPr id="3" name="Picture 2" descr="A map of the united states with red dots&#10;&#10;Description automatically generated">
            <a:extLst>
              <a:ext uri="{FF2B5EF4-FFF2-40B4-BE49-F238E27FC236}">
                <a16:creationId xmlns:a16="http://schemas.microsoft.com/office/drawing/2014/main" id="{F4003CA2-5FDF-54A8-F0F2-72FC7ECD6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70" y="124104"/>
            <a:ext cx="6979478" cy="328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6784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89A8C-05EB-D9A0-758D-692B22DC3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37" y="50224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b="1" i="1" u="sng">
                <a:latin typeface="Calibri"/>
                <a:ea typeface="Calibri"/>
                <a:cs typeface="Calibri"/>
              </a:rPr>
              <a:t>R Regression-  Predicted Risk</a:t>
            </a:r>
            <a:br>
              <a:rPr lang="en-US"/>
            </a:br>
            <a:r>
              <a:rPr lang="en-US" sz="4000" i="1">
                <a:latin typeface="Calibri"/>
                <a:ea typeface="Calibri"/>
                <a:cs typeface="Calibri"/>
              </a:rPr>
              <a:t>Linear relationship between predicted risk and events </a:t>
            </a:r>
            <a:endParaRPr lang="en-US" sz="4000" i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Content Placeholder 4" descr="A graph with a line&#10;&#10;Description automatically generated">
            <a:extLst>
              <a:ext uri="{FF2B5EF4-FFF2-40B4-BE49-F238E27FC236}">
                <a16:creationId xmlns:a16="http://schemas.microsoft.com/office/drawing/2014/main" id="{B9F665EE-4D19-4DEF-C578-B6A7262F55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2728" y="1704109"/>
            <a:ext cx="5749636" cy="5153889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6DBB52A-1AB0-9228-248A-A8972FEF5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364" y="1704109"/>
            <a:ext cx="5749636" cy="515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1619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ows of chairs in a dark auditorium">
            <a:extLst>
              <a:ext uri="{FF2B5EF4-FFF2-40B4-BE49-F238E27FC236}">
                <a16:creationId xmlns:a16="http://schemas.microsoft.com/office/drawing/2014/main" id="{D0F8315F-10C9-8A8B-66B7-D8DCC68B49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"/>
          <a:stretch/>
        </p:blipFill>
        <p:spPr>
          <a:xfrm>
            <a:off x="-1" y="10"/>
            <a:ext cx="1218865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C46CD03-D076-40A3-9AA4-2B7BB288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EDF6AC-6DDC-E160-BEAC-5F24834F6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b="1" i="1" u="sng">
                <a:latin typeface="Calibri" panose="020F0502020204030204" pitchFamily="34" charset="0"/>
                <a:cs typeface="Calibri" panose="020F0502020204030204" pitchFamily="34" charset="0"/>
              </a:rPr>
              <a:t>Challenges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D28697-83F7-4C09-A9B2-6CAA58855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DF852-0AA1-EB24-108C-4B426A475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While doing regression, we were unable to uncheck aggregate measures.</a:t>
            </a:r>
            <a:endParaRPr lang="en-US" dirty="0"/>
          </a:p>
          <a:p>
            <a:pPr marL="383540" indent="-383540"/>
            <a:r>
              <a:rPr lang="en-US" i="1" dirty="0">
                <a:latin typeface="Calibri"/>
                <a:ea typeface="Calibri"/>
                <a:cs typeface="Calibri"/>
              </a:rPr>
              <a:t>Accidentally updated the VM so all the tables were lost, and we had to start from scratch.</a:t>
            </a:r>
          </a:p>
          <a:p>
            <a:pPr marL="383540" indent="-383540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Did not manage time properly, caused lots of issues with everything being done in the last moment.</a:t>
            </a:r>
            <a:endParaRPr lang="en-US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3540" indent="-383540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Limited knowledge of Tableau.</a:t>
            </a:r>
            <a:endParaRPr lang="en-US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23745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raffic light trails at night">
            <a:extLst>
              <a:ext uri="{FF2B5EF4-FFF2-40B4-BE49-F238E27FC236}">
                <a16:creationId xmlns:a16="http://schemas.microsoft.com/office/drawing/2014/main" id="{C025C571-64F4-6984-C9EE-66637F87B7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54" r="1" b="7855"/>
          <a:stretch/>
        </p:blipFill>
        <p:spPr>
          <a:xfrm>
            <a:off x="-1" y="10"/>
            <a:ext cx="1218865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C46CD03-D076-40A3-9AA4-2B7BB288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62DC95-4C1F-F05C-6DEE-971A256E6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IN" b="1" i="1" u="sng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  <a:r>
              <a:rPr lang="en-IN" b="1" i="0" u="none" strike="noStrike">
                <a:effectLst/>
                <a:latin typeface="Söhne"/>
              </a:rPr>
              <a:t>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D28697-83F7-4C09-A9B2-6CAA58855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34B7F-9940-9829-014F-C7794B956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US" i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It’s clear that being on the road a lot doesn’t always mean a driver is safe. Finding the sweet spot between experience and careful driving is key for the ideal driver profile. </a:t>
            </a:r>
            <a:endParaRPr lang="en-US"/>
          </a:p>
          <a:p>
            <a:pPr marL="383540" indent="-383540"/>
            <a:r>
              <a:rPr lang="en-US" i="1">
                <a:effectLst/>
                <a:latin typeface="Calibri"/>
                <a:ea typeface="Calibri"/>
                <a:cs typeface="Calibri"/>
              </a:rPr>
              <a:t>Safety strategies need a local touch. Cities like </a:t>
            </a:r>
            <a:r>
              <a:rPr lang="en-US" i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Lodi and Gilroy </a:t>
            </a:r>
            <a:r>
              <a:rPr lang="en-US" i="1">
                <a:latin typeface="Calibri"/>
                <a:ea typeface="Calibri"/>
                <a:cs typeface="Calibri"/>
              </a:rPr>
              <a:t>with </a:t>
            </a:r>
            <a:r>
              <a:rPr lang="en-US" i="1">
                <a:effectLst/>
                <a:latin typeface="Calibri"/>
                <a:ea typeface="Calibri"/>
                <a:cs typeface="Calibri"/>
              </a:rPr>
              <a:t>higher risk factors should get custom safety plans to tackle their unique challenges.</a:t>
            </a:r>
            <a:r>
              <a:rPr lang="en-US" i="1">
                <a:latin typeface="Calibri"/>
                <a:ea typeface="Calibri"/>
                <a:cs typeface="Calibri"/>
              </a:rPr>
              <a:t> </a:t>
            </a:r>
            <a:endParaRPr lang="en-US" i="1">
              <a:effectLst/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383540" indent="-383540"/>
            <a:r>
              <a:rPr lang="en-US" i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Checking out the MPG stats helps pinpoint which trucks are easier on the fuel. It's a smart move for a greener footprint and better savings on the go.</a:t>
            </a:r>
            <a:endParaRPr lang="en-US" i="1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3540" indent="-383540"/>
            <a:endParaRPr lang="en-US">
              <a:effectLst/>
            </a:endParaRPr>
          </a:p>
          <a:p>
            <a:pPr marL="383540" indent="-383540"/>
            <a:endParaRPr lang="en-US">
              <a:effectLst/>
            </a:endParaRPr>
          </a:p>
          <a:p>
            <a:pPr marL="383540" indent="-383540"/>
            <a:endParaRPr lang="en-IN" b="0" i="0" u="none" strike="noStrike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49146045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image of hands applauding">
            <a:extLst>
              <a:ext uri="{FF2B5EF4-FFF2-40B4-BE49-F238E27FC236}">
                <a16:creationId xmlns:a16="http://schemas.microsoft.com/office/drawing/2014/main" id="{857E89C5-5F02-379E-9F03-0C035A534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8" b="13642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CBA2BA5-DF4D-437C-9273-F945CF857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7948" y="1838152"/>
            <a:ext cx="5607908" cy="372444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754EA86-2D7A-4D51-B5F6-DA6349D5F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1087261" y="1405049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B8B18-A7DF-43BD-A2DE-242D5E0A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959" y="2185352"/>
            <a:ext cx="4891887" cy="1025935"/>
          </a:xfrm>
        </p:spPr>
        <p:txBody>
          <a:bodyPr anchor="ctr">
            <a:normAutofit/>
          </a:bodyPr>
          <a:lstStyle/>
          <a:p>
            <a:r>
              <a:rPr lang="en-US" sz="3600" b="1" i="1">
                <a:latin typeface="Calibri" panose="020F0502020204030204" pitchFamily="34" charset="0"/>
                <a:cs typeface="Calibri" panose="020F0502020204030204" pitchFamily="34" charset="0"/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DC930-BD44-B3E9-F096-9909310B6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5959" y="3211287"/>
            <a:ext cx="4891887" cy="206828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>
              <a:latin typeface="+mj-lt"/>
            </a:endParaRPr>
          </a:p>
          <a:p>
            <a:pPr marL="0" indent="0">
              <a:buNone/>
            </a:pPr>
            <a:endParaRPr lang="en-US">
              <a:latin typeface="+mj-lt"/>
            </a:endParaRPr>
          </a:p>
          <a:p>
            <a:pPr marL="0" indent="0">
              <a:buNone/>
            </a:pPr>
            <a:endParaRPr lang="en-US">
              <a:latin typeface="+mj-lt"/>
            </a:endParaRPr>
          </a:p>
          <a:p>
            <a:pPr marL="0" indent="0">
              <a:buNone/>
            </a:pPr>
            <a:endParaRPr lang="en-US">
              <a:latin typeface="+mj-lt"/>
            </a:endParaRPr>
          </a:p>
          <a:p>
            <a:pPr marL="0" indent="0">
              <a:buNone/>
            </a:pPr>
            <a:endParaRPr lang="en-US">
              <a:latin typeface="+mj-lt"/>
            </a:endParaRPr>
          </a:p>
          <a:p>
            <a:pPr marL="0" indent="0">
              <a:buNone/>
            </a:pPr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7799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39D276-8667-0CEB-7C58-DC72793AF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i="1" u="sng" cap="all"/>
              <a:t>Contents</a:t>
            </a:r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29F992FD-4F59-B724-C70B-AD28558C33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0317675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779064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F0A355-FE95-DC20-78CD-81063301A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b="1" i="1" u="sng">
                <a:latin typeface="Calibri" panose="020F0502020204030204" pitchFamily="34" charset="0"/>
                <a:cs typeface="Calibri" panose="020F0502020204030204" pitchFamily="34" charset="0"/>
              </a:rPr>
              <a:t>Overview </a:t>
            </a:r>
          </a:p>
        </p:txBody>
      </p:sp>
      <p:pic>
        <p:nvPicPr>
          <p:cNvPr id="51" name="Picture 50" descr="Cars in the car park">
            <a:extLst>
              <a:ext uri="{FF2B5EF4-FFF2-40B4-BE49-F238E27FC236}">
                <a16:creationId xmlns:a16="http://schemas.microsoft.com/office/drawing/2014/main" id="{602E5DB6-3C7A-5B5F-6D6F-1180A96B40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063" r="13528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4BBCE-B5FB-7DC2-1D0F-274857EE9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1662545"/>
            <a:ext cx="6176776" cy="5084619"/>
          </a:xfrm>
        </p:spPr>
        <p:txBody>
          <a:bodyPr vert="horz" lIns="91440" tIns="45720" rIns="91440" bIns="45720" rtlCol="0">
            <a:normAutofit fontScale="25000" lnSpcReduction="20000"/>
          </a:bodyPr>
          <a:lstStyle/>
          <a:p>
            <a:pPr marL="0" indent="0">
              <a:buNone/>
            </a:pPr>
            <a:r>
              <a:rPr lang="en-US" sz="8000" i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*The main goal of a large trucking firm with its headquarters in California is to supervise and guarantee adherence to all corporate driving rules. </a:t>
            </a:r>
          </a:p>
          <a:p>
            <a:pPr marL="0" indent="0">
              <a:buNone/>
            </a:pPr>
            <a:r>
              <a:rPr lang="en-US" sz="8000" i="1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sz="8000" i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order to minimize insurance losses resulting from non-compliance and to maintain the fleet's safety standards, this position is essential.</a:t>
            </a:r>
          </a:p>
          <a:p>
            <a:pPr marL="0" indent="0">
              <a:buNone/>
            </a:pPr>
            <a:r>
              <a:rPr lang="en-US" sz="8000" b="1" i="1" u="sng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Key Responsibilities:</a:t>
            </a:r>
            <a:endParaRPr lang="en-US" sz="8000" i="1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800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Regularly update the compliance protocols to align with the latest national and state transportation regulations.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800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Implement measures to reduce risks associated with speeding, unsafe following distances, improper lane changes, and other hazardous driving behaviors.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800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Monitor driver behavior and performance through advanced tracking and reporting systems to identify and address any deviations promptly</a:t>
            </a:r>
          </a:p>
          <a:p>
            <a:pPr marL="0" indent="0">
              <a:buNone/>
            </a:pPr>
            <a:endParaRPr lang="en-IN" sz="11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N" sz="1100" b="0" i="0" u="none" strike="noStrike">
              <a:effectLst/>
            </a:endParaRPr>
          </a:p>
          <a:p>
            <a:pPr marL="0" indent="0">
              <a:buNone/>
            </a:pPr>
            <a:r>
              <a:rPr lang="en-US" sz="11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7138634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1BAD6-4BD9-5FCA-F3CB-06EBCEF68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u="sng">
                <a:latin typeface="Calibri" panose="020F0502020204030204" pitchFamily="34" charset="0"/>
                <a:cs typeface="Calibri" panose="020F0502020204030204" pitchFamily="34" charset="0"/>
              </a:rPr>
              <a:t>Objectives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C2807A9-5624-CBA3-1B25-50B8BD2F04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5690505"/>
              </p:ext>
            </p:extLst>
          </p:nvPr>
        </p:nvGraphicFramePr>
        <p:xfrm>
          <a:off x="1587710" y="1593273"/>
          <a:ext cx="9486690" cy="4338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37179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67EC9B-321B-B545-C4C1-7D4FD73B9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i="1" u="sng" cap="all"/>
              <a:t>Project Flow Chart 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EBAEB8-FF2A-5EF4-1468-F14E29BCC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1288473"/>
            <a:ext cx="5819045" cy="460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3755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07808-D4EA-F94A-1BCC-A84D23F3C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651" y="408709"/>
            <a:ext cx="3282695" cy="1485900"/>
          </a:xfrm>
        </p:spPr>
        <p:txBody>
          <a:bodyPr>
            <a:normAutofit/>
          </a:bodyPr>
          <a:lstStyle/>
          <a:p>
            <a:r>
              <a:rPr lang="en-US" b="1" i="1" u="sng">
                <a:latin typeface="Calibri" panose="020F0502020204030204" pitchFamily="34" charset="0"/>
                <a:cs typeface="Calibri" panose="020F0502020204030204" pitchFamily="34" charset="0"/>
              </a:rPr>
              <a:t>Relational Database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2AB2A24-80CE-43E0-0C70-E72149479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691" y="110836"/>
            <a:ext cx="3616036" cy="5555673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sz="3500" b="1" i="1" u="sng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Factors contributing the risk </a:t>
            </a:r>
          </a:p>
          <a:p>
            <a:pPr marL="0" indent="0" algn="ctr">
              <a:buNone/>
            </a:pPr>
            <a:endParaRPr lang="en-US" sz="2400" b="1" i="1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US" sz="2400" b="1" i="1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sz="2400" b="1" i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Miles Driven</a:t>
            </a:r>
            <a:r>
              <a:rPr lang="en-US" sz="2400" i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Increased mileage equates to higher risk exposure and potential for wear-related vehicle issues.</a:t>
            </a:r>
          </a:p>
          <a:p>
            <a:pPr marL="0" indent="0" algn="ctr">
              <a:buNone/>
            </a:pPr>
            <a:r>
              <a:rPr lang="en-US" sz="2400" b="1" i="1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sz="2400" b="1" i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Speed</a:t>
            </a:r>
            <a:r>
              <a:rPr lang="en-US" sz="2400" i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Excessive speed reduces reaction time, increases accident severity, and amplifies legal and safety concerns.</a:t>
            </a:r>
          </a:p>
          <a:p>
            <a:pPr marL="0" indent="0" algn="ctr">
              <a:buNone/>
            </a:pPr>
            <a:r>
              <a:rPr lang="en-US" sz="2400" b="1" i="1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sz="2400" b="1" i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Telematics Violations</a:t>
            </a:r>
            <a:r>
              <a:rPr lang="en-US" sz="2400" i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Unsafe following, speeding, and lane departures recorded by sensors indicate critical risky behaviors.</a:t>
            </a:r>
          </a:p>
          <a:p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BD778A5C-6E36-F773-0EB9-2FB8A479E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731" y="1894609"/>
            <a:ext cx="6850802" cy="409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9714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D1D69-EBFE-C24C-94B8-0E7742C79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3462" y="256843"/>
            <a:ext cx="9486690" cy="1550419"/>
          </a:xfrm>
        </p:spPr>
        <p:txBody>
          <a:bodyPr>
            <a:normAutofit/>
          </a:bodyPr>
          <a:lstStyle/>
          <a:p>
            <a:r>
              <a:rPr lang="en-US" sz="3600" b="1" i="1" u="sng">
                <a:latin typeface="Calibri" panose="020F0502020204030204" pitchFamily="34" charset="0"/>
                <a:cs typeface="Calibri" panose="020F0502020204030204" pitchFamily="34" charset="0"/>
              </a:rPr>
              <a:t>Analysis 1 – </a:t>
            </a:r>
            <a:r>
              <a:rPr lang="en-US" sz="3600" b="1" i="1" u="sng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Ideal Driver </a:t>
            </a:r>
            <a:br>
              <a:rPr lang="en-US" sz="1400">
                <a:effectLst/>
                <a:latin typeface="Helvetica Neue" panose="02000503000000020004" pitchFamily="2" charset="0"/>
              </a:rPr>
            </a:br>
            <a:endParaRPr lang="en-IN" sz="3600" b="1" i="0" u="none" strike="noStrike"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AB4BD7-4DCD-AEB6-07B9-19150798BA9F}"/>
              </a:ext>
            </a:extLst>
          </p:cNvPr>
          <p:cNvSpPr txBox="1"/>
          <p:nvPr/>
        </p:nvSpPr>
        <p:spPr>
          <a:xfrm>
            <a:off x="9789034" y="2976030"/>
            <a:ext cx="29891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40DB4D-954A-05FA-9C8B-F8D652DDA8BF}"/>
              </a:ext>
            </a:extLst>
          </p:cNvPr>
          <p:cNvSpPr txBox="1"/>
          <p:nvPr/>
        </p:nvSpPr>
        <p:spPr>
          <a:xfrm>
            <a:off x="8311437" y="907292"/>
            <a:ext cx="3534201" cy="56938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i="1" u="sng">
                <a:effectLst/>
                <a:latin typeface="Helvetica Neue" panose="02000503000000020004" pitchFamily="2" charset="0"/>
              </a:rPr>
              <a:t>Who would be the ideal driver for the company? </a:t>
            </a:r>
          </a:p>
          <a:p>
            <a:pPr algn="l"/>
            <a:endParaRPr lang="en-IN" sz="2400" b="0" i="1" u="none" strike="noStrike">
              <a:effectLst/>
              <a:latin typeface="Söhne"/>
            </a:endParaRPr>
          </a:p>
          <a:p>
            <a:r>
              <a:rPr lang="en-IN" sz="2400" i="1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sz="2400" i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Bigger bubbles show drivers with more miles driven, suggesting experience. </a:t>
            </a:r>
          </a:p>
          <a:p>
            <a:r>
              <a:rPr lang="en-US" sz="2400" i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*Lighter bubbles represent lower risk, indicating safety. </a:t>
            </a:r>
          </a:p>
          <a:p>
            <a:r>
              <a:rPr lang="en-US" sz="2400" i="1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sz="2400" i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best drivers have big, light-colored bubbles, combining experience with safety.</a:t>
            </a:r>
          </a:p>
          <a:p>
            <a:pPr algn="l"/>
            <a:endParaRPr lang="en-IN" sz="2800" b="0" i="0" u="none" strike="noStrike">
              <a:effectLst/>
              <a:latin typeface="Söhne"/>
            </a:endParaRPr>
          </a:p>
        </p:txBody>
      </p:sp>
      <p:pic>
        <p:nvPicPr>
          <p:cNvPr id="10" name="Picture 9" descr="A group of circles with different sizes of dots&#10;&#10;Description automatically generated">
            <a:extLst>
              <a:ext uri="{FF2B5EF4-FFF2-40B4-BE49-F238E27FC236}">
                <a16:creationId xmlns:a16="http://schemas.microsoft.com/office/drawing/2014/main" id="{12474948-1872-1562-C651-66DBADBFB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81" y="907292"/>
            <a:ext cx="7360013" cy="569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2559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8E640-A355-0A5B-0093-4D8E01BD8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270" y="42222"/>
            <a:ext cx="7380347" cy="51537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000" b="1" i="1" u="sng">
                <a:latin typeface="Calibri" panose="020F0502020204030204" pitchFamily="34" charset="0"/>
                <a:cs typeface="Calibri" panose="020F0502020204030204" pitchFamily="34" charset="0"/>
              </a:rPr>
              <a:t>Analysis 2– Top 10 </a:t>
            </a:r>
            <a:r>
              <a:rPr lang="en-IN" sz="4000" b="1" i="1" u="sng">
                <a:latin typeface="Calibri" panose="020F0502020204030204" pitchFamily="34" charset="0"/>
                <a:cs typeface="Calibri" panose="020F0502020204030204" pitchFamily="34" charset="0"/>
              </a:rPr>
              <a:t>Risk Drivers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EAF62E-9612-4A5E-B9A2-1C0EB2C60B92}"/>
              </a:ext>
            </a:extLst>
          </p:cNvPr>
          <p:cNvSpPr txBox="1"/>
          <p:nvPr/>
        </p:nvSpPr>
        <p:spPr>
          <a:xfrm>
            <a:off x="8800287" y="889000"/>
            <a:ext cx="2886280" cy="62786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i="1" u="sng">
                <a:latin typeface="Calibri" panose="020F0502020204030204" pitchFamily="34" charset="0"/>
                <a:cs typeface="Calibri" panose="020F0502020204030204" pitchFamily="34" charset="0"/>
              </a:rPr>
              <a:t>who are the top 10 riskiest drivers</a:t>
            </a:r>
          </a:p>
          <a:p>
            <a:endParaRPr lang="en-US" sz="2400" i="1">
              <a:solidFill>
                <a:schemeClr val="bg2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2400" i="1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sz="2400" b="0" i="1" u="none" strike="noStrike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Driver A97 stands out as the riskiest with the highest risk factor.</a:t>
            </a:r>
          </a:p>
          <a:p>
            <a:pPr algn="l"/>
            <a:endParaRPr lang="en-US" sz="2400" b="0" i="1" u="none" strike="noStrike">
              <a:solidFill>
                <a:srgbClr val="0D0D0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2400" b="0" i="1" u="none" strike="noStrike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*The next in line are Drivers A73, A35, A50, A5, A95, A71, A92, A86, and A44, listed in descending order of their risk factors.</a:t>
            </a:r>
          </a:p>
          <a:p>
            <a:r>
              <a:rPr lang="en-US" sz="2400" i="1">
                <a:solidFill>
                  <a:schemeClr val="bg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\</a:t>
            </a:r>
            <a:endParaRPr lang="en-IN" sz="2400" b="0" i="1" u="none" strike="noStrike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  <p:pic>
        <p:nvPicPr>
          <p:cNvPr id="8" name="Picture 7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32279EB4-8C39-4580-463B-812B023FD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630" y="889000"/>
            <a:ext cx="8048017" cy="592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95394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89D54-A661-EBA4-3E72-C237E02E6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" y="4589333"/>
            <a:ext cx="3731815" cy="2268667"/>
          </a:xfrm>
        </p:spPr>
        <p:txBody>
          <a:bodyPr>
            <a:normAutofit/>
          </a:bodyPr>
          <a:lstStyle/>
          <a:p>
            <a:pPr algn="ctr"/>
            <a:r>
              <a:rPr lang="en-US" sz="3600" b="1" i="1" u="sng">
                <a:latin typeface="Calibri"/>
                <a:ea typeface="Calibri"/>
                <a:cs typeface="Calibri"/>
              </a:rPr>
              <a:t>Analysis 3</a:t>
            </a:r>
            <a:br>
              <a:rPr lang="en-US" sz="3600" b="1" i="1" u="sng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600" b="1" i="1" u="sng">
                <a:effectLst/>
                <a:latin typeface="Calibri"/>
                <a:ea typeface="Calibri"/>
                <a:cs typeface="Calibri"/>
              </a:rPr>
              <a:t>TRUCK VS MPG </a:t>
            </a:r>
            <a:br>
              <a:rPr lang="en-US" sz="360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3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2625571-CF96-CAB9-A553-BDC615ECD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22" y="0"/>
            <a:ext cx="6123987" cy="4114799"/>
          </a:xfrm>
          <a:prstGeom prst="rect">
            <a:avLst/>
          </a:prstGeom>
        </p:spPr>
      </p:pic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637BDD87-0D6A-7764-B9BA-CBC89CEB1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409" y="0"/>
            <a:ext cx="5342591" cy="4114799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38D42F9-8B39-DE33-63A2-FA56720A9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0109" y="4270677"/>
            <a:ext cx="8201891" cy="226866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i="1" u="sng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How can a truck manufacturer determine the most fuel-efficient model in its lineup by analyzing MPG data across different models?</a:t>
            </a:r>
          </a:p>
          <a:p>
            <a:pPr marL="0" indent="0">
              <a:buNone/>
            </a:pPr>
            <a:r>
              <a:rPr lang="en-US" sz="2200" i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*The model with the highest SUM(MPG) value, suggesting the total miles per gallon across all trucks of that model, would indicate better fuel efficiency.</a:t>
            </a:r>
          </a:p>
          <a:p>
            <a:pPr marL="0" indent="0">
              <a:buNone/>
            </a:pPr>
            <a:r>
              <a:rPr lang="en-US" sz="2200" i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*Identifying which model consistently shows higher miles driven with lower frequency of refueling events (implying higher MPG), across different periods and conditions.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24864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4f12bfa-f827-4d2d-8592-bfda3ad8b35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80868A44F3F444A49B77BD2BAFFC43" ma:contentTypeVersion="13" ma:contentTypeDescription="Create a new document." ma:contentTypeScope="" ma:versionID="6afc93ed3d41e7ea1688fa26f6e0f72c">
  <xsd:schema xmlns:xsd="http://www.w3.org/2001/XMLSchema" xmlns:xs="http://www.w3.org/2001/XMLSchema" xmlns:p="http://schemas.microsoft.com/office/2006/metadata/properties" xmlns:ns3="74f12bfa-f827-4d2d-8592-bfda3ad8b354" xmlns:ns4="e3750eee-9fb7-4bed-9e85-61b87d02c5af" targetNamespace="http://schemas.microsoft.com/office/2006/metadata/properties" ma:root="true" ma:fieldsID="a4fa68d14f3ac7888c9b0d9a58e0ab45" ns3:_="" ns4:_="">
    <xsd:import namespace="74f12bfa-f827-4d2d-8592-bfda3ad8b354"/>
    <xsd:import namespace="e3750eee-9fb7-4bed-9e85-61b87d02c5af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f12bfa-f827-4d2d-8592-bfda3ad8b354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750eee-9fb7-4bed-9e85-61b87d02c5a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5E01E83-0663-45E9-A8F9-E6CFB073C1F0}">
  <ds:schemaRefs>
    <ds:schemaRef ds:uri="http://schemas.microsoft.com/office/2006/metadata/properties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e3750eee-9fb7-4bed-9e85-61b87d02c5af"/>
    <ds:schemaRef ds:uri="http://purl.org/dc/elements/1.1/"/>
    <ds:schemaRef ds:uri="74f12bfa-f827-4d2d-8592-bfda3ad8b354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B3FB86D-8376-45CB-B70E-F0FB72FDC7C9}">
  <ds:schemaRefs>
    <ds:schemaRef ds:uri="74f12bfa-f827-4d2d-8592-bfda3ad8b354"/>
    <ds:schemaRef ds:uri="e3750eee-9fb7-4bed-9e85-61b87d02c5a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A69A880-10A9-458F-A003-CFFC7DD50B7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0</TotalTime>
  <Words>839</Words>
  <Application>Microsoft Office PowerPoint</Application>
  <PresentationFormat>Widescreen</PresentationFormat>
  <Paragraphs>83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Franklin Gothic Book</vt:lpstr>
      <vt:lpstr>Helvetica Neue</vt:lpstr>
      <vt:lpstr>Söhne</vt:lpstr>
      <vt:lpstr>Crop</vt:lpstr>
      <vt:lpstr>BIG DATA PROJECT  ANT COMPANY – RISK ANALYSIS </vt:lpstr>
      <vt:lpstr>Contents</vt:lpstr>
      <vt:lpstr>Overview </vt:lpstr>
      <vt:lpstr>Objectives</vt:lpstr>
      <vt:lpstr>Project Flow Chart </vt:lpstr>
      <vt:lpstr>Relational Database</vt:lpstr>
      <vt:lpstr>Analysis 1 – Ideal Driver  </vt:lpstr>
      <vt:lpstr>Analysis 2– Top 10 Risk Drivers</vt:lpstr>
      <vt:lpstr>Analysis 3 TRUCK VS MPG  </vt:lpstr>
      <vt:lpstr>Analysis 4 – North vs  South comparison</vt:lpstr>
      <vt:lpstr>Analysis 5– Number of events vs risk factor  </vt:lpstr>
      <vt:lpstr>R Regression-  Predicted Risk Linear relationship between predicted risk and events </vt:lpstr>
      <vt:lpstr>Challenges</vt:lpstr>
      <vt:lpstr>Conclusion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PROJECT –      Truck Driver Risk Analysis</dc:title>
  <dc:creator>LS, Srinidhi</dc:creator>
  <cp:lastModifiedBy>Raza, Ayman Siddiq</cp:lastModifiedBy>
  <cp:revision>1</cp:revision>
  <dcterms:created xsi:type="dcterms:W3CDTF">2023-04-24T04:40:32Z</dcterms:created>
  <dcterms:modified xsi:type="dcterms:W3CDTF">2024-04-23T00:34:45Z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0x0101001780868A44F3F444A49B77BD2BAFFC43</vt:lpwstr>
  </property>
</Properties>
</file>